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12801600" cy="9601200" type="A3"/>
  <p:notesSz cx="1444783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50" d="100"/>
          <a:sy n="250" d="100"/>
        </p:scale>
        <p:origin x="-12372" y="-9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6260591" cy="502659"/>
          </a:xfrm>
          <a:prstGeom prst="rect">
            <a:avLst/>
          </a:prstGeom>
        </p:spPr>
        <p:txBody>
          <a:bodyPr vert="horz" lIns="92587" tIns="46293" rIns="92587" bIns="46293" rtlCol="0"/>
          <a:lstStyle>
            <a:lvl1pPr algn="l">
              <a:defRPr sz="1200"/>
            </a:lvl1pPr>
          </a:lstStyle>
          <a:p>
            <a:endParaRPr kumimoji="1" lang="ja-JP" altLang="en-US"/>
          </a:p>
        </p:txBody>
      </p:sp>
      <p:sp>
        <p:nvSpPr>
          <p:cNvPr id="3" name="日付プレースホルダー 2"/>
          <p:cNvSpPr>
            <a:spLocks noGrp="1"/>
          </p:cNvSpPr>
          <p:nvPr>
            <p:ph type="dt" idx="1"/>
          </p:nvPr>
        </p:nvSpPr>
        <p:spPr>
          <a:xfrm>
            <a:off x="8183583" y="1"/>
            <a:ext cx="6260591" cy="502659"/>
          </a:xfrm>
          <a:prstGeom prst="rect">
            <a:avLst/>
          </a:prstGeom>
        </p:spPr>
        <p:txBody>
          <a:bodyPr vert="horz" lIns="92587" tIns="46293" rIns="92587" bIns="46293" rtlCol="0"/>
          <a:lstStyle>
            <a:lvl1pPr algn="r">
              <a:defRPr sz="1200"/>
            </a:lvl1pPr>
          </a:lstStyle>
          <a:p>
            <a:fld id="{B25F93F1-D337-477A-B98A-83DE47DDB92A}" type="datetimeFigureOut">
              <a:rPr kumimoji="1" lang="ja-JP" altLang="en-US" smtClean="0"/>
              <a:t>2023/10/28</a:t>
            </a:fld>
            <a:endParaRPr kumimoji="1" lang="ja-JP" altLang="en-US"/>
          </a:p>
        </p:txBody>
      </p:sp>
      <p:sp>
        <p:nvSpPr>
          <p:cNvPr id="4" name="スライド イメージ プレースホルダー 3"/>
          <p:cNvSpPr>
            <a:spLocks noGrp="1" noRot="1" noChangeAspect="1"/>
          </p:cNvSpPr>
          <p:nvPr>
            <p:ph type="sldImg" idx="2"/>
          </p:nvPr>
        </p:nvSpPr>
        <p:spPr>
          <a:xfrm>
            <a:off x="4968875" y="1250950"/>
            <a:ext cx="4510088" cy="3382963"/>
          </a:xfrm>
          <a:prstGeom prst="rect">
            <a:avLst/>
          </a:prstGeom>
          <a:noFill/>
          <a:ln w="12700">
            <a:solidFill>
              <a:prstClr val="black"/>
            </a:solidFill>
          </a:ln>
        </p:spPr>
        <p:txBody>
          <a:bodyPr vert="horz" lIns="92587" tIns="46293" rIns="92587" bIns="46293" rtlCol="0" anchor="ctr"/>
          <a:lstStyle/>
          <a:p>
            <a:endParaRPr lang="ja-JP" altLang="en-US"/>
          </a:p>
        </p:txBody>
      </p:sp>
      <p:sp>
        <p:nvSpPr>
          <p:cNvPr id="5" name="ノート プレースホルダー 4"/>
          <p:cNvSpPr>
            <a:spLocks noGrp="1"/>
          </p:cNvSpPr>
          <p:nvPr>
            <p:ph type="body" sz="quarter" idx="3"/>
          </p:nvPr>
        </p:nvSpPr>
        <p:spPr>
          <a:xfrm>
            <a:off x="1444752" y="4821352"/>
            <a:ext cx="11558013" cy="3944741"/>
          </a:xfrm>
          <a:prstGeom prst="rect">
            <a:avLst/>
          </a:prstGeom>
        </p:spPr>
        <p:txBody>
          <a:bodyPr vert="horz" lIns="92587" tIns="46293" rIns="92587" bIns="46293" rtlCol="0"/>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515732"/>
            <a:ext cx="6260591" cy="502658"/>
          </a:xfrm>
          <a:prstGeom prst="rect">
            <a:avLst/>
          </a:prstGeom>
        </p:spPr>
        <p:txBody>
          <a:bodyPr vert="horz" lIns="92587" tIns="46293" rIns="92587" bIns="462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8183583" y="9515732"/>
            <a:ext cx="6260591" cy="502658"/>
          </a:xfrm>
          <a:prstGeom prst="rect">
            <a:avLst/>
          </a:prstGeom>
        </p:spPr>
        <p:txBody>
          <a:bodyPr vert="horz" lIns="92587" tIns="46293" rIns="92587" bIns="46293" rtlCol="0" anchor="b"/>
          <a:lstStyle>
            <a:lvl1pPr algn="r">
              <a:defRPr sz="1200"/>
            </a:lvl1pPr>
          </a:lstStyle>
          <a:p>
            <a:fld id="{1F2EF2D7-A99A-4AC5-BC01-384F23EAC7C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4970463" y="1250950"/>
            <a:ext cx="4506912" cy="3381375"/>
          </a:xfrm>
        </p:spPr>
      </p:sp>
      <p:sp>
        <p:nvSpPr>
          <p:cNvPr id="3" name="文字列プレースホルダ 2"/>
          <p:cNvSpPr>
            <a:spLocks noGrp="1"/>
          </p:cNvSpPr>
          <p:nvPr>
            <p:ph type="body" idx="3"/>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CA76CB-1837-4C18-A357-85700BCF0E2F}" type="datetimeFigureOut">
              <a:rPr kumimoji="1" lang="ja-JP" altLang="en-US" smtClean="0"/>
              <a:t>2023/10/28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3BEC76-60E5-46CC-A580-A5296975356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D6CA76CB-1837-4C18-A357-85700BCF0E2F}" type="datetimeFigureOut">
              <a:rPr kumimoji="1" lang="ja-JP" altLang="en-US" smtClean="0"/>
              <a:t>2023/10/28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913BEC76-60E5-46CC-A580-A52969753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microsoft.com/office/2007/relationships/hdphoto" Target="../media/hdphoto4.wdp"/><Relationship Id="rId18" Type="http://schemas.openxmlformats.org/officeDocument/2006/relationships/image" Target="../media/image10.png"/><Relationship Id="rId26" Type="http://schemas.openxmlformats.org/officeDocument/2006/relationships/image" Target="../media/image15.jpeg"/><Relationship Id="rId39" Type="http://schemas.openxmlformats.org/officeDocument/2006/relationships/image" Target="../media/image22.png"/><Relationship Id="rId21" Type="http://schemas.microsoft.com/office/2007/relationships/hdphoto" Target="../media/hdphoto8.wdp"/><Relationship Id="rId34" Type="http://schemas.microsoft.com/office/2007/relationships/hdphoto" Target="../media/hdphoto13.wdp"/><Relationship Id="rId42" Type="http://schemas.microsoft.com/office/2007/relationships/hdphoto" Target="../media/hdphoto17.wdp"/><Relationship Id="rId47" Type="http://schemas.openxmlformats.org/officeDocument/2006/relationships/image" Target="../media/image27.png"/><Relationship Id="rId50" Type="http://schemas.microsoft.com/office/2007/relationships/hdphoto" Target="../media/hdphoto20.wdp"/><Relationship Id="rId55" Type="http://schemas.openxmlformats.org/officeDocument/2006/relationships/image" Target="../media/image31.png"/><Relationship Id="rId7" Type="http://schemas.openxmlformats.org/officeDocument/2006/relationships/image" Target="../media/image3.png"/><Relationship Id="rId12" Type="http://schemas.openxmlformats.org/officeDocument/2006/relationships/image" Target="../media/image7.png"/><Relationship Id="rId17" Type="http://schemas.microsoft.com/office/2007/relationships/hdphoto" Target="../media/hdphoto6.wdp"/><Relationship Id="rId25" Type="http://schemas.openxmlformats.org/officeDocument/2006/relationships/image" Target="../media/image14.jpeg"/><Relationship Id="rId33" Type="http://schemas.openxmlformats.org/officeDocument/2006/relationships/image" Target="../media/image19.png"/><Relationship Id="rId38" Type="http://schemas.microsoft.com/office/2007/relationships/hdphoto" Target="../media/hdphoto15.wdp"/><Relationship Id="rId46"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image" Target="../media/image17.png"/><Relationship Id="rId41" Type="http://schemas.openxmlformats.org/officeDocument/2006/relationships/image" Target="../media/image23.png"/><Relationship Id="rId54" Type="http://schemas.microsoft.com/office/2007/relationships/hdphoto" Target="../media/hdphoto22.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6.png"/><Relationship Id="rId24" Type="http://schemas.openxmlformats.org/officeDocument/2006/relationships/image" Target="../media/image13.jpeg"/><Relationship Id="rId32" Type="http://schemas.microsoft.com/office/2007/relationships/hdphoto" Target="../media/hdphoto12.wdp"/><Relationship Id="rId37" Type="http://schemas.openxmlformats.org/officeDocument/2006/relationships/image" Target="../media/image21.png"/><Relationship Id="rId40" Type="http://schemas.microsoft.com/office/2007/relationships/hdphoto" Target="../media/hdphoto16.wdp"/><Relationship Id="rId45" Type="http://schemas.openxmlformats.org/officeDocument/2006/relationships/image" Target="../media/image25.jpeg"/><Relationship Id="rId53" Type="http://schemas.openxmlformats.org/officeDocument/2006/relationships/image" Target="../media/image30.png"/><Relationship Id="rId5" Type="http://schemas.openxmlformats.org/officeDocument/2006/relationships/image" Target="../media/image2.png"/><Relationship Id="rId15" Type="http://schemas.microsoft.com/office/2007/relationships/hdphoto" Target="../media/hdphoto5.wdp"/><Relationship Id="rId23" Type="http://schemas.microsoft.com/office/2007/relationships/hdphoto" Target="../media/hdphoto9.wdp"/><Relationship Id="rId28" Type="http://schemas.microsoft.com/office/2007/relationships/hdphoto" Target="../media/hdphoto10.wdp"/><Relationship Id="rId36" Type="http://schemas.microsoft.com/office/2007/relationships/hdphoto" Target="../media/hdphoto14.wdp"/><Relationship Id="rId49" Type="http://schemas.openxmlformats.org/officeDocument/2006/relationships/image" Target="../media/image28.png"/><Relationship Id="rId10" Type="http://schemas.openxmlformats.org/officeDocument/2006/relationships/image" Target="../media/image5.png"/><Relationship Id="rId19" Type="http://schemas.microsoft.com/office/2007/relationships/hdphoto" Target="../media/hdphoto7.wdp"/><Relationship Id="rId31" Type="http://schemas.openxmlformats.org/officeDocument/2006/relationships/image" Target="../media/image18.png"/><Relationship Id="rId44" Type="http://schemas.microsoft.com/office/2007/relationships/hdphoto" Target="../media/hdphoto18.wdp"/><Relationship Id="rId52" Type="http://schemas.microsoft.com/office/2007/relationships/hdphoto" Target="../media/hdphoto21.wdp"/><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image" Target="../media/image16.png"/><Relationship Id="rId30" Type="http://schemas.microsoft.com/office/2007/relationships/hdphoto" Target="../media/hdphoto11.wdp"/><Relationship Id="rId35" Type="http://schemas.openxmlformats.org/officeDocument/2006/relationships/image" Target="../media/image20.png"/><Relationship Id="rId43" Type="http://schemas.openxmlformats.org/officeDocument/2006/relationships/image" Target="../media/image24.png"/><Relationship Id="rId48" Type="http://schemas.microsoft.com/office/2007/relationships/hdphoto" Target="../media/hdphoto19.wdp"/><Relationship Id="rId56" Type="http://schemas.microsoft.com/office/2007/relationships/hdphoto" Target="../media/hdphoto23.wdp"/><Relationship Id="rId8" Type="http://schemas.microsoft.com/office/2007/relationships/hdphoto" Target="../media/hdphoto3.wdp"/><Relationship Id="rId51" Type="http://schemas.openxmlformats.org/officeDocument/2006/relationships/image" Target="../media/image29.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0" name="図 1059">
            <a:extLst>
              <a:ext uri="{FF2B5EF4-FFF2-40B4-BE49-F238E27FC236}">
                <a16:creationId xmlns:a16="http://schemas.microsoft.com/office/drawing/2014/main" id="{F0C10854-2A33-B8C8-07DF-68C66ACDBD8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6849"/>
          <a:stretch/>
        </p:blipFill>
        <p:spPr>
          <a:xfrm>
            <a:off x="-22377" y="7243577"/>
            <a:ext cx="1400341" cy="1263065"/>
          </a:xfrm>
          <a:prstGeom prst="rect">
            <a:avLst/>
          </a:prstGeom>
        </p:spPr>
      </p:pic>
      <p:pic>
        <p:nvPicPr>
          <p:cNvPr id="1041" name="図 1040">
            <a:extLst>
              <a:ext uri="{FF2B5EF4-FFF2-40B4-BE49-F238E27FC236}">
                <a16:creationId xmlns:a16="http://schemas.microsoft.com/office/drawing/2014/main" id="{6ACD8317-5B6D-2001-0B7D-040B1D6040CC}"/>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406" y="5456224"/>
            <a:ext cx="1519009" cy="2025346"/>
          </a:xfrm>
          <a:prstGeom prst="rect">
            <a:avLst/>
          </a:prstGeom>
        </p:spPr>
      </p:pic>
      <p:pic>
        <p:nvPicPr>
          <p:cNvPr id="1036" name="図 1035">
            <a:extLst>
              <a:ext uri="{FF2B5EF4-FFF2-40B4-BE49-F238E27FC236}">
                <a16:creationId xmlns:a16="http://schemas.microsoft.com/office/drawing/2014/main" id="{092A1F20-601A-B943-6021-2D176242B7DC}"/>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537940" y="5237855"/>
            <a:ext cx="1464269" cy="1098201"/>
          </a:xfrm>
          <a:prstGeom prst="rect">
            <a:avLst/>
          </a:prstGeom>
        </p:spPr>
      </p:pic>
      <p:sp>
        <p:nvSpPr>
          <p:cNvPr id="8" name="テキスト ボックス 7"/>
          <p:cNvSpPr txBox="1"/>
          <p:nvPr/>
        </p:nvSpPr>
        <p:spPr>
          <a:xfrm>
            <a:off x="217934" y="813189"/>
            <a:ext cx="1834345" cy="246221"/>
          </a:xfrm>
          <a:prstGeom prst="rect">
            <a:avLst/>
          </a:prstGeom>
          <a:noFill/>
          <a:ln>
            <a:solidFill>
              <a:schemeClr val="tx1"/>
            </a:solidFill>
          </a:ln>
        </p:spPr>
        <p:txBody>
          <a:bodyPr wrap="square" rtlCol="0">
            <a:spAutoFit/>
          </a:bodyPr>
          <a:lstStyle/>
          <a:p>
            <a:r>
              <a:rPr kumimoji="1" lang="ja-JP" altLang="en-US" sz="1000" dirty="0"/>
              <a:t>クラスで取り組んでいること</a:t>
            </a:r>
          </a:p>
        </p:txBody>
      </p:sp>
      <p:sp>
        <p:nvSpPr>
          <p:cNvPr id="9" name="四角形: 角を丸くする 8"/>
          <p:cNvSpPr/>
          <p:nvPr/>
        </p:nvSpPr>
        <p:spPr>
          <a:xfrm>
            <a:off x="25400" y="764540"/>
            <a:ext cx="3353435" cy="134048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trike="sngStrike" dirty="0">
              <a:solidFill>
                <a:schemeClr val="accent5">
                  <a:lumMod val="75000"/>
                </a:schemeClr>
              </a:solidFill>
            </a:endParaRPr>
          </a:p>
        </p:txBody>
      </p:sp>
      <p:sp>
        <p:nvSpPr>
          <p:cNvPr id="2" name="テキスト ボックス 1"/>
          <p:cNvSpPr txBox="1"/>
          <p:nvPr/>
        </p:nvSpPr>
        <p:spPr>
          <a:xfrm>
            <a:off x="660074" y="219148"/>
            <a:ext cx="4658696" cy="337185"/>
          </a:xfrm>
          <a:prstGeom prst="rect">
            <a:avLst/>
          </a:prstGeom>
          <a:noFill/>
        </p:spPr>
        <p:txBody>
          <a:bodyPr wrap="square" rtlCol="0">
            <a:spAutoFit/>
          </a:bodyPr>
          <a:lstStyle/>
          <a:p>
            <a:r>
              <a:rPr kumimoji="1" lang="ja-JP" altLang="en-US" sz="1600" b="1" dirty="0"/>
              <a:t>こりす　組　ク ラ ス だ よ り　　</a:t>
            </a:r>
            <a:r>
              <a:rPr kumimoji="1" lang="en-US" altLang="ja-JP" sz="1600" b="1" dirty="0"/>
              <a:t>10</a:t>
            </a:r>
            <a:r>
              <a:rPr kumimoji="1" lang="ja-JP" altLang="en-US" sz="1600" b="1" dirty="0"/>
              <a:t>月</a:t>
            </a:r>
          </a:p>
        </p:txBody>
      </p:sp>
      <p:sp>
        <p:nvSpPr>
          <p:cNvPr id="3" name="テキスト ボックス 2"/>
          <p:cNvSpPr txBox="1"/>
          <p:nvPr/>
        </p:nvSpPr>
        <p:spPr>
          <a:xfrm>
            <a:off x="5270500" y="274320"/>
            <a:ext cx="1320165" cy="246221"/>
          </a:xfrm>
          <a:prstGeom prst="rect">
            <a:avLst/>
          </a:prstGeom>
          <a:noFill/>
        </p:spPr>
        <p:txBody>
          <a:bodyPr wrap="square" rtlCol="0">
            <a:spAutoFit/>
          </a:bodyPr>
          <a:lstStyle/>
          <a:p>
            <a:r>
              <a:rPr kumimoji="1" lang="en-US" altLang="ja-JP" sz="1000" dirty="0"/>
              <a:t>2023</a:t>
            </a:r>
            <a:r>
              <a:rPr kumimoji="1" lang="ja-JP" altLang="en-US" sz="1000" dirty="0"/>
              <a:t>年</a:t>
            </a:r>
            <a:r>
              <a:rPr kumimoji="1" lang="en-US" altLang="ja-JP" sz="1000" dirty="0"/>
              <a:t>10</a:t>
            </a:r>
            <a:r>
              <a:rPr kumimoji="1" lang="ja-JP" altLang="en-US" sz="1000" dirty="0"/>
              <a:t>月</a:t>
            </a:r>
            <a:r>
              <a:rPr kumimoji="1" lang="en-US" altLang="ja-JP" sz="1000" dirty="0"/>
              <a:t>31</a:t>
            </a:r>
            <a:r>
              <a:rPr kumimoji="1" lang="ja-JP" altLang="en-US" sz="1000" dirty="0"/>
              <a:t>日</a:t>
            </a:r>
          </a:p>
        </p:txBody>
      </p:sp>
      <p:sp>
        <p:nvSpPr>
          <p:cNvPr id="4" name="テキスト ボックス 3"/>
          <p:cNvSpPr txBox="1"/>
          <p:nvPr/>
        </p:nvSpPr>
        <p:spPr>
          <a:xfrm>
            <a:off x="5226685" y="519430"/>
            <a:ext cx="1209675" cy="245110"/>
          </a:xfrm>
          <a:prstGeom prst="rect">
            <a:avLst/>
          </a:prstGeom>
          <a:noFill/>
        </p:spPr>
        <p:txBody>
          <a:bodyPr wrap="square" rtlCol="0">
            <a:spAutoFit/>
          </a:bodyPr>
          <a:lstStyle/>
          <a:p>
            <a:r>
              <a:rPr kumimoji="1" lang="ja-JP" altLang="en-US" sz="1000" dirty="0"/>
              <a:t>ひかりの子幼稚園</a:t>
            </a:r>
          </a:p>
        </p:txBody>
      </p:sp>
      <p:sp>
        <p:nvSpPr>
          <p:cNvPr id="6" name="四角形: 角を丸くする 5"/>
          <p:cNvSpPr/>
          <p:nvPr/>
        </p:nvSpPr>
        <p:spPr>
          <a:xfrm>
            <a:off x="3449320" y="1883410"/>
            <a:ext cx="2900680" cy="165798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p:cNvSpPr/>
          <p:nvPr/>
        </p:nvSpPr>
        <p:spPr>
          <a:xfrm>
            <a:off x="25400" y="2160904"/>
            <a:ext cx="3353435" cy="1416017"/>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1635" y="2217640"/>
            <a:ext cx="701597" cy="246221"/>
          </a:xfrm>
          <a:prstGeom prst="rect">
            <a:avLst/>
          </a:prstGeom>
          <a:noFill/>
          <a:ln>
            <a:solidFill>
              <a:schemeClr val="tx1"/>
            </a:solidFill>
          </a:ln>
        </p:spPr>
        <p:txBody>
          <a:bodyPr wrap="square" rtlCol="0">
            <a:spAutoFit/>
          </a:bodyPr>
          <a:lstStyle/>
          <a:p>
            <a:r>
              <a:rPr kumimoji="1" lang="ja-JP" altLang="en-US" sz="1000" dirty="0"/>
              <a:t>今月の歌</a:t>
            </a:r>
          </a:p>
        </p:txBody>
      </p:sp>
      <p:sp>
        <p:nvSpPr>
          <p:cNvPr id="18" name="四角形: 角を丸くする 17"/>
          <p:cNvSpPr/>
          <p:nvPr/>
        </p:nvSpPr>
        <p:spPr>
          <a:xfrm>
            <a:off x="3449320" y="812800"/>
            <a:ext cx="2900680" cy="100203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536456" y="1984825"/>
            <a:ext cx="954107" cy="246221"/>
          </a:xfrm>
          <a:prstGeom prst="rect">
            <a:avLst/>
          </a:prstGeom>
          <a:noFill/>
          <a:ln>
            <a:solidFill>
              <a:schemeClr val="tx1"/>
            </a:solidFill>
          </a:ln>
        </p:spPr>
        <p:txBody>
          <a:bodyPr wrap="none" rtlCol="0">
            <a:spAutoFit/>
          </a:bodyPr>
          <a:lstStyle/>
          <a:p>
            <a:r>
              <a:rPr kumimoji="1" lang="ja-JP" altLang="en-US" sz="1000" dirty="0"/>
              <a:t>今月の賛美歌</a:t>
            </a:r>
          </a:p>
        </p:txBody>
      </p:sp>
      <p:sp>
        <p:nvSpPr>
          <p:cNvPr id="30" name="テキスト ボックス 29"/>
          <p:cNvSpPr txBox="1"/>
          <p:nvPr/>
        </p:nvSpPr>
        <p:spPr>
          <a:xfrm>
            <a:off x="3565481" y="863033"/>
            <a:ext cx="825867" cy="246221"/>
          </a:xfrm>
          <a:prstGeom prst="rect">
            <a:avLst/>
          </a:prstGeom>
          <a:noFill/>
          <a:ln>
            <a:solidFill>
              <a:schemeClr val="tx1"/>
            </a:solidFill>
          </a:ln>
        </p:spPr>
        <p:txBody>
          <a:bodyPr wrap="none" rtlCol="0">
            <a:spAutoFit/>
          </a:bodyPr>
          <a:lstStyle/>
          <a:p>
            <a:r>
              <a:rPr kumimoji="1" lang="ja-JP" altLang="en-US" sz="1000" dirty="0"/>
              <a:t>今月の聖句</a:t>
            </a:r>
          </a:p>
        </p:txBody>
      </p:sp>
      <p:sp>
        <p:nvSpPr>
          <p:cNvPr id="14" name="テキスト ボックス 10"/>
          <p:cNvSpPr txBox="1"/>
          <p:nvPr/>
        </p:nvSpPr>
        <p:spPr>
          <a:xfrm>
            <a:off x="152352" y="1155882"/>
            <a:ext cx="3151047" cy="707886"/>
          </a:xfrm>
          <a:prstGeom prst="rect">
            <a:avLst/>
          </a:prstGeom>
          <a:noFill/>
        </p:spPr>
        <p:txBody>
          <a:bodyPr wrap="square" rtlCol="0">
            <a:spAutoFit/>
          </a:bodyPr>
          <a:lstStyle/>
          <a:p>
            <a:r>
              <a:rPr kumimoji="1" lang="ja-JP" altLang="en-US" sz="1000" dirty="0"/>
              <a:t>＊</a:t>
            </a:r>
            <a:r>
              <a:rPr kumimoji="1" lang="ja-JP" altLang="en-US" sz="1000" b="1" dirty="0"/>
              <a:t>手を洗うときに袖をまくる</a:t>
            </a:r>
          </a:p>
          <a:p>
            <a:r>
              <a:rPr kumimoji="1" lang="ja-JP" altLang="en-US" sz="1000" b="1" dirty="0"/>
              <a:t>＊よく嚙んで食事をする</a:t>
            </a:r>
            <a:endParaRPr kumimoji="1" lang="en-US" altLang="ja-JP" sz="1000" b="1" dirty="0"/>
          </a:p>
          <a:p>
            <a:r>
              <a:rPr kumimoji="1" lang="ja-JP" altLang="en-US" sz="1000" b="1" dirty="0"/>
              <a:t>＊運動会の遊びを通して、皆で一つの事をする</a:t>
            </a:r>
            <a:endParaRPr kumimoji="1" lang="en-US" altLang="ja-JP" sz="1000" b="1" dirty="0"/>
          </a:p>
          <a:p>
            <a:r>
              <a:rPr kumimoji="1" lang="ja-JP" altLang="en-US" sz="1000" b="1" dirty="0"/>
              <a:t>　楽しさを感じる　</a:t>
            </a:r>
          </a:p>
        </p:txBody>
      </p:sp>
      <p:sp>
        <p:nvSpPr>
          <p:cNvPr id="16" name="テキスト ボックス 12"/>
          <p:cNvSpPr txBox="1"/>
          <p:nvPr/>
        </p:nvSpPr>
        <p:spPr>
          <a:xfrm>
            <a:off x="3431540" y="718185"/>
            <a:ext cx="2921635" cy="1292662"/>
          </a:xfrm>
          <a:prstGeom prst="rect">
            <a:avLst/>
          </a:prstGeom>
          <a:noFill/>
        </p:spPr>
        <p:txBody>
          <a:bodyPr wrap="square" rtlCol="0">
            <a:spAutoFit/>
          </a:bodyPr>
          <a:lstStyle/>
          <a:p>
            <a:r>
              <a:rPr kumimoji="1" lang="ja-JP" altLang="en-US" b="1" dirty="0"/>
              <a:t>　</a:t>
            </a:r>
            <a:endParaRPr kumimoji="1" lang="en-US" altLang="ja-JP" sz="1000" b="1" dirty="0"/>
          </a:p>
          <a:p>
            <a:endParaRPr kumimoji="1" lang="ja-JP" altLang="en-US" sz="1000" b="1" dirty="0"/>
          </a:p>
          <a:p>
            <a:r>
              <a:rPr kumimoji="1" lang="ja-JP" altLang="en-US" sz="1000" b="1" dirty="0"/>
              <a:t>　　　「その人は豊かに身を結ぶ。」　　　                              </a:t>
            </a:r>
          </a:p>
          <a:p>
            <a:endParaRPr kumimoji="1" lang="ja-JP" altLang="en-US" sz="1000" b="1" dirty="0"/>
          </a:p>
          <a:p>
            <a:pPr algn="ctr"/>
            <a:r>
              <a:rPr kumimoji="1" lang="ja-JP" altLang="en-US" sz="1000" b="1" dirty="0"/>
              <a:t>                                            （ヨハネ</a:t>
            </a:r>
            <a:r>
              <a:rPr kumimoji="1" lang="en-US" altLang="ja-JP" sz="1000" b="1" dirty="0"/>
              <a:t>15:1</a:t>
            </a:r>
            <a:r>
              <a:rPr kumimoji="1" lang="ja-JP" altLang="en-US" sz="1000" b="1" dirty="0"/>
              <a:t>～</a:t>
            </a:r>
            <a:r>
              <a:rPr kumimoji="1" lang="en-US" altLang="ja-JP" sz="1000" b="1" dirty="0"/>
              <a:t>17</a:t>
            </a:r>
            <a:r>
              <a:rPr kumimoji="1" lang="ja-JP" altLang="en-US" sz="1000" b="1" dirty="0"/>
              <a:t>）　</a:t>
            </a:r>
            <a:endParaRPr kumimoji="1" lang="en-US" altLang="ja-JP" sz="1000" b="1" dirty="0"/>
          </a:p>
          <a:p>
            <a:endParaRPr kumimoji="1" lang="en-US" altLang="ja-JP" sz="1000" b="1" dirty="0"/>
          </a:p>
          <a:p>
            <a:r>
              <a:rPr kumimoji="1" lang="en-US" altLang="ja-JP" sz="1000" dirty="0"/>
              <a:t>         </a:t>
            </a:r>
            <a:r>
              <a:rPr kumimoji="1" lang="ja-JP" altLang="en-US" sz="1000" dirty="0"/>
              <a:t>　　　　　</a:t>
            </a:r>
          </a:p>
        </p:txBody>
      </p:sp>
      <p:sp>
        <p:nvSpPr>
          <p:cNvPr id="17" name="テキスト ボックス 11"/>
          <p:cNvSpPr txBox="1"/>
          <p:nvPr/>
        </p:nvSpPr>
        <p:spPr>
          <a:xfrm>
            <a:off x="477577" y="2047839"/>
            <a:ext cx="2976880" cy="1585049"/>
          </a:xfrm>
          <a:prstGeom prst="rect">
            <a:avLst/>
          </a:prstGeom>
          <a:noFill/>
        </p:spPr>
        <p:txBody>
          <a:bodyPr wrap="square" rtlCol="0">
            <a:spAutoFit/>
          </a:bodyPr>
          <a:lstStyle/>
          <a:p>
            <a:endParaRPr kumimoji="1" lang="ja-JP" altLang="en-US" sz="900" u="sng" dirty="0"/>
          </a:p>
          <a:p>
            <a:r>
              <a:rPr kumimoji="1" lang="ja-JP" altLang="en-US" sz="800" b="1" dirty="0"/>
              <a:t>                   　　　</a:t>
            </a:r>
            <a:r>
              <a:rPr kumimoji="1" lang="ja-JP" altLang="en-US" sz="800" b="1" u="sng" dirty="0"/>
              <a:t>♫　どんぐりころころ</a:t>
            </a:r>
          </a:p>
          <a:p>
            <a:r>
              <a:rPr kumimoji="1" lang="ja-JP" altLang="en-US" sz="800" b="1" dirty="0"/>
              <a:t> </a:t>
            </a:r>
          </a:p>
          <a:p>
            <a:r>
              <a:rPr kumimoji="1" lang="ja-JP" altLang="en-US" sz="800" b="1" dirty="0"/>
              <a:t>１．どんぐりころころ　どんぶりこ</a:t>
            </a:r>
          </a:p>
          <a:p>
            <a:r>
              <a:rPr kumimoji="1" lang="ja-JP" altLang="en-US" sz="800" b="1" dirty="0"/>
              <a:t>　　おいけにはまって　さぁたいへん</a:t>
            </a:r>
          </a:p>
          <a:p>
            <a:r>
              <a:rPr kumimoji="1" lang="ja-JP" altLang="en-US" sz="800" b="1" dirty="0"/>
              <a:t>　　どじょうがでてきて　こんにちは</a:t>
            </a:r>
          </a:p>
          <a:p>
            <a:r>
              <a:rPr kumimoji="1" lang="ja-JP" altLang="en-US" sz="800" b="1" dirty="0"/>
              <a:t>　　ぼっちゃんいっしょに　あそびましょう</a:t>
            </a:r>
          </a:p>
          <a:p>
            <a:endParaRPr kumimoji="1" lang="ja-JP" altLang="en-US" sz="800" b="1" dirty="0"/>
          </a:p>
          <a:p>
            <a:r>
              <a:rPr kumimoji="1" lang="ja-JP" altLang="en-US" sz="800" b="1" dirty="0"/>
              <a:t>２．どんぐりころころ　よろこんで</a:t>
            </a:r>
          </a:p>
          <a:p>
            <a:r>
              <a:rPr kumimoji="1" lang="ja-JP" altLang="en-US" sz="800" b="1" dirty="0"/>
              <a:t>　　しばらくいっしょに　あそんだが</a:t>
            </a:r>
          </a:p>
          <a:p>
            <a:r>
              <a:rPr kumimoji="1" lang="ja-JP" altLang="en-US" sz="800" b="1" dirty="0"/>
              <a:t>　　やっぱりおやまが　こいしいと</a:t>
            </a:r>
          </a:p>
          <a:p>
            <a:r>
              <a:rPr kumimoji="1" lang="ja-JP" altLang="en-US" sz="800" b="1" dirty="0"/>
              <a:t>　　ないてはどじょうをこまらせた</a:t>
            </a:r>
          </a:p>
        </p:txBody>
      </p:sp>
      <p:sp>
        <p:nvSpPr>
          <p:cNvPr id="19" name="テキスト ボックス 19"/>
          <p:cNvSpPr txBox="1"/>
          <p:nvPr/>
        </p:nvSpPr>
        <p:spPr>
          <a:xfrm>
            <a:off x="3449320" y="1953376"/>
            <a:ext cx="3077210" cy="1354217"/>
          </a:xfrm>
          <a:prstGeom prst="rect">
            <a:avLst/>
          </a:prstGeom>
          <a:noFill/>
        </p:spPr>
        <p:txBody>
          <a:bodyPr wrap="square" rtlCol="0">
            <a:spAutoFit/>
          </a:bodyPr>
          <a:lstStyle/>
          <a:p>
            <a:pPr marR="0" indent="0" defTabSz="457200" fontAlgn="auto">
              <a:lnSpc>
                <a:spcPct val="100000"/>
              </a:lnSpc>
              <a:spcBef>
                <a:spcPts val="0"/>
              </a:spcBef>
              <a:spcAft>
                <a:spcPts val="0"/>
              </a:spcAft>
              <a:buClrTx/>
              <a:buSzTx/>
              <a:buFontTx/>
              <a:buNone/>
              <a:defRPr/>
            </a:pPr>
            <a:endParaRPr kumimoji="1" lang="en-US" altLang="ja-JP" sz="1000" b="1" i="0" kern="1200" cap="none" spc="0" normalizeH="0" baseline="0" noProof="0" dirty="0">
              <a:solidFill>
                <a:prstClr val="black"/>
              </a:solidFill>
              <a:latin typeface="Calibri" panose="020F0502020204030204"/>
              <a:ea typeface="游ゴシック" panose="020B0400000000000000" pitchFamily="50" charset="-128"/>
              <a:cs typeface="+mn-cs"/>
            </a:endParaRPr>
          </a:p>
          <a:p>
            <a:pPr marR="0" indent="0" defTabSz="457200" fontAlgn="auto">
              <a:lnSpc>
                <a:spcPct val="100000"/>
              </a:lnSpc>
              <a:spcBef>
                <a:spcPts val="0"/>
              </a:spcBef>
              <a:spcAft>
                <a:spcPts val="0"/>
              </a:spcAft>
              <a:buClrTx/>
              <a:buSzTx/>
              <a:buFontTx/>
              <a:buNone/>
              <a:defRPr/>
            </a:pPr>
            <a:r>
              <a:rPr kumimoji="1" lang="ja-JP" altLang="en-US" sz="1000" b="1" i="0" kern="1200" cap="none" spc="0" normalizeH="0" baseline="0" noProof="0" dirty="0">
                <a:solidFill>
                  <a:prstClr val="black"/>
                </a:solidFill>
                <a:latin typeface="Calibri" panose="020F0502020204030204"/>
                <a:ea typeface="游ゴシック" panose="020B0400000000000000" pitchFamily="50" charset="-128"/>
                <a:cs typeface="+mn-cs"/>
              </a:rPr>
              <a:t>　　　　　　　　</a:t>
            </a:r>
            <a:r>
              <a:rPr kumimoji="1" lang="ja-JP" altLang="en-US" sz="1000" b="1" i="0" u="sng" kern="1200" cap="none" spc="0" normalizeH="0" baseline="0" noProof="0" dirty="0">
                <a:solidFill>
                  <a:prstClr val="black"/>
                </a:solidFill>
                <a:latin typeface="Calibri" panose="020F0502020204030204"/>
                <a:ea typeface="游ゴシック" panose="020B0400000000000000" pitchFamily="50" charset="-128"/>
                <a:cs typeface="+mn-cs"/>
              </a:rPr>
              <a:t>♫　わたしたちの食べるもの</a:t>
            </a:r>
          </a:p>
          <a:p>
            <a:pPr marR="0" indent="0" defTabSz="457200" fontAlgn="auto">
              <a:lnSpc>
                <a:spcPct val="100000"/>
              </a:lnSpc>
              <a:spcBef>
                <a:spcPts val="0"/>
              </a:spcBef>
              <a:spcAft>
                <a:spcPts val="0"/>
              </a:spcAft>
              <a:buClrTx/>
              <a:buSzTx/>
              <a:buFontTx/>
              <a:buNone/>
              <a:defRPr/>
            </a:pPr>
            <a:endParaRPr kumimoji="1" lang="ja-JP" altLang="en-US" sz="1000" b="0" i="0" u="sng" kern="1200" cap="none" spc="0" normalizeH="0" baseline="0" noProof="0" dirty="0">
              <a:solidFill>
                <a:prstClr val="black"/>
              </a:solidFill>
              <a:latin typeface="Calibri" panose="020F0502020204030204"/>
              <a:ea typeface="游ゴシック" panose="020B0400000000000000" pitchFamily="50" charset="-128"/>
              <a:cs typeface="+mn-cs"/>
            </a:endParaRPr>
          </a:p>
          <a:p>
            <a:pPr marR="0" indent="0" defTabSz="457200" fontAlgn="auto">
              <a:lnSpc>
                <a:spcPct val="100000"/>
              </a:lnSpc>
              <a:spcBef>
                <a:spcPts val="0"/>
              </a:spcBef>
              <a:spcAft>
                <a:spcPts val="0"/>
              </a:spcAft>
              <a:buClrTx/>
              <a:buSzTx/>
              <a:buFontTx/>
              <a:buNone/>
              <a:defRPr/>
            </a:pPr>
            <a:r>
              <a:rPr kumimoji="1" lang="ja-JP" altLang="en-US" sz="1000" b="1" i="0" kern="1200" cap="none" spc="0" normalizeH="0" baseline="0" noProof="0" dirty="0">
                <a:solidFill>
                  <a:prstClr val="black"/>
                </a:solidFill>
                <a:latin typeface="Calibri" panose="020F0502020204030204"/>
                <a:ea typeface="游ゴシック" panose="020B0400000000000000" pitchFamily="50" charset="-128"/>
                <a:cs typeface="+mn-cs"/>
              </a:rPr>
              <a:t>１．わたしたちの食べるもの</a:t>
            </a:r>
          </a:p>
          <a:p>
            <a:pPr marR="0" indent="0" defTabSz="457200" fontAlgn="auto">
              <a:lnSpc>
                <a:spcPct val="100000"/>
              </a:lnSpc>
              <a:spcBef>
                <a:spcPts val="0"/>
              </a:spcBef>
              <a:spcAft>
                <a:spcPts val="0"/>
              </a:spcAft>
              <a:buClrTx/>
              <a:buSzTx/>
              <a:buFontTx/>
              <a:buNone/>
              <a:defRPr/>
            </a:pPr>
            <a:r>
              <a:rPr kumimoji="1" lang="ja-JP" altLang="en-US" sz="1000" b="1" i="0" kern="1200" cap="none" spc="0" normalizeH="0" baseline="0" noProof="0" dirty="0">
                <a:solidFill>
                  <a:prstClr val="black"/>
                </a:solidFill>
                <a:latin typeface="Calibri" panose="020F0502020204030204"/>
                <a:ea typeface="游ゴシック" panose="020B0400000000000000" pitchFamily="50" charset="-128"/>
                <a:cs typeface="+mn-cs"/>
              </a:rPr>
              <a:t>　　田んぼのお米もお野菜も</a:t>
            </a:r>
          </a:p>
          <a:p>
            <a:pPr marR="0" indent="0" defTabSz="457200" fontAlgn="auto">
              <a:lnSpc>
                <a:spcPct val="100000"/>
              </a:lnSpc>
              <a:spcBef>
                <a:spcPts val="0"/>
              </a:spcBef>
              <a:spcAft>
                <a:spcPts val="0"/>
              </a:spcAft>
              <a:buClrTx/>
              <a:buSzTx/>
              <a:buFontTx/>
              <a:buNone/>
              <a:defRPr/>
            </a:pPr>
            <a:r>
              <a:rPr kumimoji="1" lang="ja-JP" altLang="en-US" sz="1000" b="1" i="0" kern="1200" cap="none" spc="0" normalizeH="0" baseline="0" noProof="0" dirty="0">
                <a:solidFill>
                  <a:prstClr val="black"/>
                </a:solidFill>
                <a:latin typeface="Calibri" panose="020F0502020204030204"/>
                <a:ea typeface="游ゴシック" panose="020B0400000000000000" pitchFamily="50" charset="-128"/>
                <a:cs typeface="+mn-cs"/>
              </a:rPr>
              <a:t>　　光をおくり　雨をふらせ</a:t>
            </a:r>
          </a:p>
          <a:p>
            <a:pPr marR="0" indent="0" defTabSz="457200" fontAlgn="auto">
              <a:lnSpc>
                <a:spcPct val="100000"/>
              </a:lnSpc>
              <a:spcBef>
                <a:spcPts val="0"/>
              </a:spcBef>
              <a:spcAft>
                <a:spcPts val="0"/>
              </a:spcAft>
              <a:buClrTx/>
              <a:buSzTx/>
              <a:buFontTx/>
              <a:buNone/>
              <a:defRPr/>
            </a:pPr>
            <a:r>
              <a:rPr kumimoji="1" lang="ja-JP" altLang="en-US" sz="1000" b="1" i="0" kern="1200" cap="none" spc="0" normalizeH="0" baseline="0" noProof="0" dirty="0">
                <a:solidFill>
                  <a:prstClr val="black"/>
                </a:solidFill>
                <a:latin typeface="Calibri" panose="020F0502020204030204"/>
                <a:ea typeface="游ゴシック" panose="020B0400000000000000" pitchFamily="50" charset="-128"/>
                <a:cs typeface="+mn-cs"/>
              </a:rPr>
              <a:t>　　育ててくれたのは神様</a:t>
            </a:r>
          </a:p>
          <a:p>
            <a:pPr marR="0" indent="0" defTabSz="457200" fontAlgn="auto">
              <a:lnSpc>
                <a:spcPct val="100000"/>
              </a:lnSpc>
              <a:spcBef>
                <a:spcPts val="0"/>
              </a:spcBef>
              <a:spcAft>
                <a:spcPts val="0"/>
              </a:spcAft>
              <a:buClrTx/>
              <a:buSzTx/>
              <a:buFontTx/>
              <a:buNone/>
              <a:defRPr/>
            </a:pPr>
            <a:r>
              <a:rPr kumimoji="1" lang="ja-JP" altLang="en-US" sz="1000" b="1" i="0" kern="1200" cap="none" spc="0" normalizeH="0" baseline="0" noProof="0" dirty="0">
                <a:solidFill>
                  <a:prstClr val="black"/>
                </a:solidFill>
                <a:latin typeface="Calibri" panose="020F0502020204030204"/>
                <a:ea typeface="游ゴシック" panose="020B0400000000000000" pitchFamily="50" charset="-128"/>
                <a:cs typeface="+mn-cs"/>
              </a:rPr>
              <a:t>　　感謝しましょう　神様　ありがとう</a:t>
            </a:r>
          </a:p>
        </p:txBody>
      </p:sp>
      <p:pic>
        <p:nvPicPr>
          <p:cNvPr id="11" name="図 10">
            <a:extLst>
              <a:ext uri="{FF2B5EF4-FFF2-40B4-BE49-F238E27FC236}">
                <a16:creationId xmlns:a16="http://schemas.microsoft.com/office/drawing/2014/main" id="{D7A0229F-763E-5ABE-3B22-5F8B454C75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61664" flipH="1">
            <a:off x="141507" y="58954"/>
            <a:ext cx="621080" cy="627000"/>
          </a:xfrm>
          <a:prstGeom prst="rect">
            <a:avLst/>
          </a:prstGeom>
        </p:spPr>
      </p:pic>
      <p:pic>
        <p:nvPicPr>
          <p:cNvPr id="13" name="図 12">
            <a:extLst>
              <a:ext uri="{FF2B5EF4-FFF2-40B4-BE49-F238E27FC236}">
                <a16:creationId xmlns:a16="http://schemas.microsoft.com/office/drawing/2014/main" id="{702EF5D6-96F5-2275-5577-50DA221D4E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4828" y="78741"/>
            <a:ext cx="861857" cy="697983"/>
          </a:xfrm>
          <a:prstGeom prst="rect">
            <a:avLst/>
          </a:prstGeom>
        </p:spPr>
      </p:pic>
      <p:pic>
        <p:nvPicPr>
          <p:cNvPr id="23" name="図 22">
            <a:extLst>
              <a:ext uri="{FF2B5EF4-FFF2-40B4-BE49-F238E27FC236}">
                <a16:creationId xmlns:a16="http://schemas.microsoft.com/office/drawing/2014/main" id="{370665D2-80CF-977B-4961-D05750F44B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19678" y="2992856"/>
            <a:ext cx="474278" cy="412270"/>
          </a:xfrm>
          <a:prstGeom prst="rect">
            <a:avLst/>
          </a:prstGeom>
        </p:spPr>
      </p:pic>
      <p:pic>
        <p:nvPicPr>
          <p:cNvPr id="27" name="図 26">
            <a:extLst>
              <a:ext uri="{FF2B5EF4-FFF2-40B4-BE49-F238E27FC236}">
                <a16:creationId xmlns:a16="http://schemas.microsoft.com/office/drawing/2014/main" id="{3AC91583-62D4-BB47-FCB0-F1E7DCD34BFA}"/>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l="3866" t="37785"/>
          <a:stretch/>
        </p:blipFill>
        <p:spPr>
          <a:xfrm>
            <a:off x="1351789" y="7185602"/>
            <a:ext cx="4946101" cy="2400721"/>
          </a:xfrm>
          <a:prstGeom prst="rect">
            <a:avLst/>
          </a:prstGeom>
        </p:spPr>
      </p:pic>
      <p:pic>
        <p:nvPicPr>
          <p:cNvPr id="1025" name="図 1024">
            <a:extLst>
              <a:ext uri="{FF2B5EF4-FFF2-40B4-BE49-F238E27FC236}">
                <a16:creationId xmlns:a16="http://schemas.microsoft.com/office/drawing/2014/main" id="{8891E400-7171-CA87-0F6E-E5C0017D375E}"/>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r="20426"/>
          <a:stretch/>
        </p:blipFill>
        <p:spPr>
          <a:xfrm>
            <a:off x="8784987" y="-10302"/>
            <a:ext cx="1355080" cy="1277193"/>
          </a:xfrm>
          <a:prstGeom prst="rect">
            <a:avLst/>
          </a:prstGeom>
        </p:spPr>
      </p:pic>
      <p:pic>
        <p:nvPicPr>
          <p:cNvPr id="1030" name="図 1029">
            <a:extLst>
              <a:ext uri="{FF2B5EF4-FFF2-40B4-BE49-F238E27FC236}">
                <a16:creationId xmlns:a16="http://schemas.microsoft.com/office/drawing/2014/main" id="{3128B3DA-2CE9-12AA-E3F4-2A1CAB4F58A8}"/>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rightnessContrast bright="20000" contrast="20000"/>
                    </a14:imgEffect>
                  </a14:imgLayer>
                </a14:imgProps>
              </a:ext>
              <a:ext uri="{28A0092B-C50C-407E-A947-70E740481C1C}">
                <a14:useLocalDpi xmlns:a14="http://schemas.microsoft.com/office/drawing/2010/main" val="0"/>
              </a:ext>
            </a:extLst>
          </a:blip>
          <a:srcRect l="12299" t="12225"/>
          <a:stretch/>
        </p:blipFill>
        <p:spPr>
          <a:xfrm>
            <a:off x="7631195" y="-24935"/>
            <a:ext cx="1113752" cy="1486240"/>
          </a:xfrm>
          <a:prstGeom prst="rect">
            <a:avLst/>
          </a:prstGeom>
        </p:spPr>
      </p:pic>
      <p:pic>
        <p:nvPicPr>
          <p:cNvPr id="1032" name="図 1031">
            <a:extLst>
              <a:ext uri="{FF2B5EF4-FFF2-40B4-BE49-F238E27FC236}">
                <a16:creationId xmlns:a16="http://schemas.microsoft.com/office/drawing/2014/main" id="{F68CE591-24C7-0DA4-B814-543A0274939E}"/>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rightnessContrast bright="20000" contrast="20000"/>
                    </a14:imgEffect>
                  </a14:imgLayer>
                </a14:imgProps>
              </a:ext>
              <a:ext uri="{28A0092B-C50C-407E-A947-70E740481C1C}">
                <a14:useLocalDpi xmlns:a14="http://schemas.microsoft.com/office/drawing/2010/main" val="0"/>
              </a:ext>
            </a:extLst>
          </a:blip>
          <a:srcRect l="12756"/>
          <a:stretch/>
        </p:blipFill>
        <p:spPr>
          <a:xfrm>
            <a:off x="6370534" y="61958"/>
            <a:ext cx="1215484" cy="1044900"/>
          </a:xfrm>
          <a:prstGeom prst="rect">
            <a:avLst/>
          </a:prstGeom>
        </p:spPr>
      </p:pic>
      <p:sp>
        <p:nvSpPr>
          <p:cNvPr id="1034" name="吹き出し: 角を丸めた四角形 1033">
            <a:extLst>
              <a:ext uri="{FF2B5EF4-FFF2-40B4-BE49-F238E27FC236}">
                <a16:creationId xmlns:a16="http://schemas.microsoft.com/office/drawing/2014/main" id="{D767DDEC-2825-2AEA-AA69-9E2BD1C8FFCD}"/>
              </a:ext>
            </a:extLst>
          </p:cNvPr>
          <p:cNvSpPr/>
          <p:nvPr/>
        </p:nvSpPr>
        <p:spPr>
          <a:xfrm>
            <a:off x="8313859" y="905383"/>
            <a:ext cx="2093708" cy="229164"/>
          </a:xfrm>
          <a:prstGeom prst="wedgeRoundRectCallout">
            <a:avLst>
              <a:gd name="adj1" fmla="val -8111"/>
              <a:gd name="adj2" fmla="val -8169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900" b="1" dirty="0"/>
              <a:t>いきいきらんど！ひろ～いなあ～！</a:t>
            </a:r>
          </a:p>
        </p:txBody>
      </p:sp>
      <p:pic>
        <p:nvPicPr>
          <p:cNvPr id="1038" name="図 1037">
            <a:extLst>
              <a:ext uri="{FF2B5EF4-FFF2-40B4-BE49-F238E27FC236}">
                <a16:creationId xmlns:a16="http://schemas.microsoft.com/office/drawing/2014/main" id="{473827B1-B6F6-7D46-5B79-972CC0BB5CA4}"/>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rightnessContrast bright="20000" contrast="20000"/>
                    </a14:imgEffect>
                  </a14:imgLayer>
                </a14:imgProps>
              </a:ext>
              <a:ext uri="{28A0092B-C50C-407E-A947-70E740481C1C}">
                <a14:useLocalDpi xmlns:a14="http://schemas.microsoft.com/office/drawing/2010/main" val="0"/>
              </a:ext>
            </a:extLst>
          </a:blip>
          <a:srcRect t="9514"/>
          <a:stretch/>
        </p:blipFill>
        <p:spPr>
          <a:xfrm>
            <a:off x="11195803" y="78740"/>
            <a:ext cx="1605797" cy="1089769"/>
          </a:xfrm>
          <a:prstGeom prst="rect">
            <a:avLst/>
          </a:prstGeom>
        </p:spPr>
      </p:pic>
      <p:pic>
        <p:nvPicPr>
          <p:cNvPr id="1028" name="図 1027">
            <a:extLst>
              <a:ext uri="{FF2B5EF4-FFF2-40B4-BE49-F238E27FC236}">
                <a16:creationId xmlns:a16="http://schemas.microsoft.com/office/drawing/2014/main" id="{B2D5006C-E0D2-14C5-D27C-5F731D4CCD3E}"/>
              </a:ext>
            </a:extLst>
          </p:cNvPr>
          <p:cNvPicPr>
            <a:picLocks noChangeAspect="1"/>
          </p:cNvPicPr>
          <p:nvPr/>
        </p:nvPicPr>
        <p:blipFill rotWithShape="1">
          <a:blip r:embed="rId22" cstate="print">
            <a:extLst>
              <a:ext uri="{BEBA8EAE-BF5A-486C-A8C5-ECC9F3942E4B}">
                <a14:imgProps xmlns:a14="http://schemas.microsoft.com/office/drawing/2010/main">
                  <a14:imgLayer r:embed="rId23">
                    <a14:imgEffect>
                      <a14:brightnessContrast bright="20000" contrast="20000"/>
                    </a14:imgEffect>
                  </a14:imgLayer>
                </a14:imgProps>
              </a:ext>
              <a:ext uri="{28A0092B-C50C-407E-A947-70E740481C1C}">
                <a14:useLocalDpi xmlns:a14="http://schemas.microsoft.com/office/drawing/2010/main" val="0"/>
              </a:ext>
            </a:extLst>
          </a:blip>
          <a:srcRect l="9630" r="7036" b="16813"/>
          <a:stretch/>
        </p:blipFill>
        <p:spPr>
          <a:xfrm>
            <a:off x="10161886" y="-103652"/>
            <a:ext cx="1033917" cy="1376120"/>
          </a:xfrm>
          <a:prstGeom prst="rect">
            <a:avLst/>
          </a:prstGeom>
        </p:spPr>
      </p:pic>
      <p:sp>
        <p:nvSpPr>
          <p:cNvPr id="1033" name="四角形: 角を丸くする 1032">
            <a:extLst>
              <a:ext uri="{FF2B5EF4-FFF2-40B4-BE49-F238E27FC236}">
                <a16:creationId xmlns:a16="http://schemas.microsoft.com/office/drawing/2014/main" id="{1ED459D3-0DE7-B21C-87F3-3428BBFBDD09}"/>
              </a:ext>
            </a:extLst>
          </p:cNvPr>
          <p:cNvSpPr/>
          <p:nvPr/>
        </p:nvSpPr>
        <p:spPr>
          <a:xfrm>
            <a:off x="6400800" y="1139560"/>
            <a:ext cx="6400800" cy="31225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000" b="1" dirty="0">
                <a:solidFill>
                  <a:srgbClr val="FF0000"/>
                </a:solidFill>
              </a:rPr>
              <a:t>運動会</a:t>
            </a:r>
            <a:r>
              <a:rPr kumimoji="1" lang="ja-JP" altLang="en-US" sz="1000" b="1" dirty="0"/>
              <a:t>では、お家の方と「いっしょにれっつごー！」の競争ゲームを楽しんだこりすさん</a:t>
            </a:r>
            <a:r>
              <a:rPr kumimoji="1" lang="en-US" altLang="ja-JP" sz="1000" b="1" dirty="0"/>
              <a:t>!(^^)!</a:t>
            </a:r>
          </a:p>
          <a:p>
            <a:r>
              <a:rPr kumimoji="1" lang="ja-JP" altLang="en-US" sz="1000" b="1" dirty="0"/>
              <a:t>当日まで、こりす組では「フレフレぼくらのくみ」のお歌を楽しむところから始まって、こうさぎさん・こばとさん・こひつじさんの園庭での楽しそうな取り組み（綱引き・玉入れ・リレー・パラバルーン・リズムなど）を見て、「がんばって～！」と応援したり、「早いな～すごいなぁ～！」と憧れのまなざしで見ている様子だったり、「楽しそう！こりす組もやってみたい～！」とお話していたりして、思いが膨らんでいっていました</a:t>
            </a:r>
            <a:r>
              <a:rPr kumimoji="1" lang="en-US" altLang="ja-JP" sz="1000" b="1" dirty="0"/>
              <a:t>(^^♪</a:t>
            </a:r>
          </a:p>
          <a:p>
            <a:r>
              <a:rPr kumimoji="1" lang="ja-JP" altLang="en-US" sz="1000" b="1" dirty="0"/>
              <a:t>「うんどうかい」って言って、幼稚園のみんなとお家の人も一緒に、広～い所で、元気に体を動かして楽しいことをするんだ！こりすさんも一緒に楽しもうね🎶と、お話していました</a:t>
            </a:r>
            <a:r>
              <a:rPr kumimoji="1" lang="en-US" altLang="ja-JP" sz="1000" b="1" dirty="0"/>
              <a:t>(^^♪</a:t>
            </a:r>
          </a:p>
          <a:p>
            <a:r>
              <a:rPr kumimoji="1" lang="ja-JP" altLang="en-US" sz="1000" b="1" dirty="0"/>
              <a:t>いきいきらんどへの下見では、初めての幼稚園バスに乗って、ドキドキワクワクだったのですが、ちゃんとバスのお約束のお話を覚えていて、椅子の持ち手をぎゅ～っと握りしめている様子がとっても可愛いかったです！　</a:t>
            </a:r>
            <a:endParaRPr kumimoji="1" lang="en-US" altLang="ja-JP" sz="1000" b="1" dirty="0"/>
          </a:p>
          <a:p>
            <a:r>
              <a:rPr kumimoji="1" lang="ja-JP" altLang="en-US" sz="1000" b="1" dirty="0"/>
              <a:t>動物の絵本をいろいろ読んだり、エリックカールの絵本「できるかな」の動物まねっこリズム遊びをしてみたり、実習生の先生も動物シルエットクイズをこりすさんのために一杯手作りして見せてくれたり、たくさん楽しんで過ごしていました</a:t>
            </a:r>
            <a:r>
              <a:rPr kumimoji="1" lang="en-US" altLang="ja-JP" sz="1000" b="1" dirty="0"/>
              <a:t>!(^^)!</a:t>
            </a:r>
          </a:p>
          <a:p>
            <a:r>
              <a:rPr kumimoji="1" lang="ja-JP" altLang="en-US" sz="1000" b="1" dirty="0"/>
              <a:t>当日は、ちょっぴり緊張の表情も見られましたが、誰も涙したりせず、すごいなぁと思っていました。お家の方と一緒でとても嬉しそうでしたね</a:t>
            </a:r>
            <a:r>
              <a:rPr kumimoji="1" lang="en-US" altLang="ja-JP" sz="1000" b="1" dirty="0"/>
              <a:t>(^^♪</a:t>
            </a:r>
          </a:p>
          <a:p>
            <a:r>
              <a:rPr kumimoji="1" lang="ja-JP" altLang="en-US" sz="1000" b="1" dirty="0"/>
              <a:t>楽しい思い出の一つとしてお心に残ってくれていたらとても嬉しいです。ご一緒に参加していただいてありがとうございました。</a:t>
            </a:r>
            <a:endParaRPr kumimoji="1" lang="en-US" altLang="ja-JP" sz="1000" b="1" dirty="0"/>
          </a:p>
          <a:p>
            <a:endParaRPr kumimoji="1" lang="ja-JP" altLang="en-US" sz="1000" b="1" dirty="0"/>
          </a:p>
        </p:txBody>
      </p:sp>
      <p:pic>
        <p:nvPicPr>
          <p:cNvPr id="1040" name="図 1039">
            <a:extLst>
              <a:ext uri="{FF2B5EF4-FFF2-40B4-BE49-F238E27FC236}">
                <a16:creationId xmlns:a16="http://schemas.microsoft.com/office/drawing/2014/main" id="{D7FB45BB-4436-DD5A-7798-247A1F27B79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275443" y="4011436"/>
            <a:ext cx="1565252" cy="1173938"/>
          </a:xfrm>
          <a:prstGeom prst="rect">
            <a:avLst/>
          </a:prstGeom>
        </p:spPr>
      </p:pic>
      <p:pic>
        <p:nvPicPr>
          <p:cNvPr id="1042" name="図 1041">
            <a:extLst>
              <a:ext uri="{FF2B5EF4-FFF2-40B4-BE49-F238E27FC236}">
                <a16:creationId xmlns:a16="http://schemas.microsoft.com/office/drawing/2014/main" id="{7237C83F-F022-0088-EABB-DB2F97B7CCB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335385" y="4029407"/>
            <a:ext cx="1556742" cy="1167556"/>
          </a:xfrm>
          <a:prstGeom prst="rect">
            <a:avLst/>
          </a:prstGeom>
        </p:spPr>
      </p:pic>
      <p:pic>
        <p:nvPicPr>
          <p:cNvPr id="12" name="図 11">
            <a:extLst>
              <a:ext uri="{FF2B5EF4-FFF2-40B4-BE49-F238E27FC236}">
                <a16:creationId xmlns:a16="http://schemas.microsoft.com/office/drawing/2014/main" id="{4527E46A-EE2E-0306-2280-CF8431FBD06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866508" y="4088377"/>
            <a:ext cx="980484" cy="989853"/>
          </a:xfrm>
          <a:prstGeom prst="rect">
            <a:avLst/>
          </a:prstGeom>
        </p:spPr>
      </p:pic>
      <p:pic>
        <p:nvPicPr>
          <p:cNvPr id="20" name="図 19">
            <a:extLst>
              <a:ext uri="{FF2B5EF4-FFF2-40B4-BE49-F238E27FC236}">
                <a16:creationId xmlns:a16="http://schemas.microsoft.com/office/drawing/2014/main" id="{327085CE-4B59-5A8F-DE2D-CDC59B78763E}"/>
              </a:ext>
            </a:extLst>
          </p:cNvPr>
          <p:cNvPicPr>
            <a:picLocks noChangeAspect="1"/>
          </p:cNvPicPr>
          <p:nvPr/>
        </p:nvPicPr>
        <p:blipFill rotWithShape="1">
          <a:blip r:embed="rId27" cstate="print">
            <a:extLst>
              <a:ext uri="{BEBA8EAE-BF5A-486C-A8C5-ECC9F3942E4B}">
                <a14:imgProps xmlns:a14="http://schemas.microsoft.com/office/drawing/2010/main">
                  <a14:imgLayer r:embed="rId28">
                    <a14:imgEffect>
                      <a14:brightnessContrast bright="20000" contrast="20000"/>
                    </a14:imgEffect>
                  </a14:imgLayer>
                </a14:imgProps>
              </a:ext>
              <a:ext uri="{28A0092B-C50C-407E-A947-70E740481C1C}">
                <a14:useLocalDpi xmlns:a14="http://schemas.microsoft.com/office/drawing/2010/main" val="0"/>
              </a:ext>
            </a:extLst>
          </a:blip>
          <a:srcRect l="17340"/>
          <a:stretch/>
        </p:blipFill>
        <p:spPr>
          <a:xfrm>
            <a:off x="11377187" y="5152665"/>
            <a:ext cx="1390596" cy="1261737"/>
          </a:xfrm>
          <a:prstGeom prst="rect">
            <a:avLst/>
          </a:prstGeom>
        </p:spPr>
      </p:pic>
      <p:pic>
        <p:nvPicPr>
          <p:cNvPr id="1026" name="図 1025">
            <a:extLst>
              <a:ext uri="{FF2B5EF4-FFF2-40B4-BE49-F238E27FC236}">
                <a16:creationId xmlns:a16="http://schemas.microsoft.com/office/drawing/2014/main" id="{14A5CBCD-4381-1602-348A-0EAF74446FBD}"/>
              </a:ext>
            </a:extLst>
          </p:cNvPr>
          <p:cNvPicPr>
            <a:picLocks noChangeAspect="1"/>
          </p:cNvPicPr>
          <p:nvPr/>
        </p:nvPicPr>
        <p:blipFill>
          <a:blip r:embed="rId29" cstate="print">
            <a:extLst>
              <a:ext uri="{BEBA8EAE-BF5A-486C-A8C5-ECC9F3942E4B}">
                <a14:imgProps xmlns:a14="http://schemas.microsoft.com/office/drawing/2010/main">
                  <a14:imgLayer r:embed="rId3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700156" y="5152665"/>
            <a:ext cx="1621143" cy="1215857"/>
          </a:xfrm>
          <a:prstGeom prst="rect">
            <a:avLst/>
          </a:prstGeom>
        </p:spPr>
      </p:pic>
      <p:pic>
        <p:nvPicPr>
          <p:cNvPr id="1029" name="図 1028">
            <a:extLst>
              <a:ext uri="{FF2B5EF4-FFF2-40B4-BE49-F238E27FC236}">
                <a16:creationId xmlns:a16="http://schemas.microsoft.com/office/drawing/2014/main" id="{9707842E-4EE1-436C-6F3D-8CA14AFD0641}"/>
              </a:ext>
            </a:extLst>
          </p:cNvPr>
          <p:cNvPicPr>
            <a:picLocks noChangeAspect="1"/>
          </p:cNvPicPr>
          <p:nvPr/>
        </p:nvPicPr>
        <p:blipFill>
          <a:blip r:embed="rId31" cstate="print">
            <a:extLst>
              <a:ext uri="{BEBA8EAE-BF5A-486C-A8C5-ECC9F3942E4B}">
                <a14:imgProps xmlns:a14="http://schemas.microsoft.com/office/drawing/2010/main">
                  <a14:imgLayer r:embed="rId32">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044511" y="5178529"/>
            <a:ext cx="1613343" cy="1210008"/>
          </a:xfrm>
          <a:prstGeom prst="rect">
            <a:avLst/>
          </a:prstGeom>
        </p:spPr>
      </p:pic>
      <p:pic>
        <p:nvPicPr>
          <p:cNvPr id="31" name="図 30">
            <a:extLst>
              <a:ext uri="{FF2B5EF4-FFF2-40B4-BE49-F238E27FC236}">
                <a16:creationId xmlns:a16="http://schemas.microsoft.com/office/drawing/2014/main" id="{42AC6AB4-5938-798D-FF85-E85309EE946A}"/>
              </a:ext>
            </a:extLst>
          </p:cNvPr>
          <p:cNvPicPr>
            <a:picLocks noChangeAspect="1"/>
          </p:cNvPicPr>
          <p:nvPr/>
        </p:nvPicPr>
        <p:blipFill>
          <a:blip r:embed="rId33" cstate="print">
            <a:extLst>
              <a:ext uri="{BEBA8EAE-BF5A-486C-A8C5-ECC9F3942E4B}">
                <a14:imgProps xmlns:a14="http://schemas.microsoft.com/office/drawing/2010/main">
                  <a14:imgLayer r:embed="rId3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860243" y="4011437"/>
            <a:ext cx="1457722" cy="1093292"/>
          </a:xfrm>
          <a:prstGeom prst="rect">
            <a:avLst/>
          </a:prstGeom>
        </p:spPr>
      </p:pic>
      <p:sp>
        <p:nvSpPr>
          <p:cNvPr id="1031" name="吹き出し: 角を丸めた四角形 1030">
            <a:extLst>
              <a:ext uri="{FF2B5EF4-FFF2-40B4-BE49-F238E27FC236}">
                <a16:creationId xmlns:a16="http://schemas.microsoft.com/office/drawing/2014/main" id="{F3C4B676-18DA-8946-B20D-5898A350DD18}"/>
              </a:ext>
            </a:extLst>
          </p:cNvPr>
          <p:cNvSpPr/>
          <p:nvPr/>
        </p:nvSpPr>
        <p:spPr>
          <a:xfrm>
            <a:off x="6311103" y="4251989"/>
            <a:ext cx="1054037" cy="1210008"/>
          </a:xfrm>
          <a:prstGeom prst="wedgeRoundRectCallout">
            <a:avLst>
              <a:gd name="adj1" fmla="val 72853"/>
              <a:gd name="adj2" fmla="val 491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000" b="1" dirty="0"/>
              <a:t>パラバルーンや玉入れ、動物パネル、カーテンなどで余韻も楽しんでいます</a:t>
            </a:r>
            <a:r>
              <a:rPr kumimoji="1" lang="en-US" altLang="ja-JP" sz="1000" b="1" dirty="0"/>
              <a:t>(^^♪</a:t>
            </a:r>
            <a:endParaRPr kumimoji="1" lang="ja-JP" altLang="en-US" sz="1000" b="1" dirty="0"/>
          </a:p>
        </p:txBody>
      </p:sp>
      <p:sp>
        <p:nvSpPr>
          <p:cNvPr id="1037" name="四角形: 角を丸くする 1036">
            <a:extLst>
              <a:ext uri="{FF2B5EF4-FFF2-40B4-BE49-F238E27FC236}">
                <a16:creationId xmlns:a16="http://schemas.microsoft.com/office/drawing/2014/main" id="{52861A55-08B6-819C-CC68-A1ADEF56A381}"/>
              </a:ext>
            </a:extLst>
          </p:cNvPr>
          <p:cNvSpPr/>
          <p:nvPr/>
        </p:nvSpPr>
        <p:spPr>
          <a:xfrm>
            <a:off x="-1" y="3620771"/>
            <a:ext cx="6325179" cy="19139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1000" b="1" dirty="0">
                <a:solidFill>
                  <a:srgbClr val="FFC000"/>
                </a:solidFill>
              </a:rPr>
              <a:t>11</a:t>
            </a:r>
            <a:r>
              <a:rPr kumimoji="1" lang="ja-JP" altLang="en-US" sz="1000" b="1" dirty="0">
                <a:solidFill>
                  <a:srgbClr val="FFC000"/>
                </a:solidFill>
              </a:rPr>
              <a:t>人になって、</a:t>
            </a:r>
            <a:r>
              <a:rPr kumimoji="1" lang="en-US" altLang="ja-JP" sz="1000" b="1" dirty="0">
                <a:solidFill>
                  <a:srgbClr val="FFC000"/>
                </a:solidFill>
              </a:rPr>
              <a:t>2</a:t>
            </a:r>
            <a:r>
              <a:rPr kumimoji="1" lang="ja-JP" altLang="en-US" sz="1000" b="1" dirty="0">
                <a:solidFill>
                  <a:srgbClr val="FFC000"/>
                </a:solidFill>
              </a:rPr>
              <a:t>ヶ月目のこりす組</a:t>
            </a:r>
            <a:r>
              <a:rPr kumimoji="1" lang="ja-JP" altLang="en-US" sz="1000" b="1" dirty="0"/>
              <a:t>は、随分一緒に遊ぶ姿が増えてきたな</a:t>
            </a:r>
            <a:r>
              <a:rPr kumimoji="1" lang="en-US" altLang="ja-JP" sz="1000" b="1" dirty="0"/>
              <a:t>(^^</a:t>
            </a:r>
            <a:r>
              <a:rPr kumimoji="1" lang="ja-JP" altLang="en-US" sz="1000" b="1" dirty="0"/>
              <a:t>という印象です♡積み木を一緒に積み上げていたり、粘土や絵本等々誰かが始めると、「何だか面白そう</a:t>
            </a:r>
            <a:r>
              <a:rPr kumimoji="1" lang="en-US" altLang="ja-JP" sz="1000" b="1" dirty="0"/>
              <a:t>‼</a:t>
            </a:r>
            <a:r>
              <a:rPr kumimoji="1" lang="ja-JP" altLang="en-US" sz="1000" b="1" dirty="0"/>
              <a:t>やりたいやりたい～！」とすぐに数人で楽しんでいる</a:t>
            </a:r>
            <a:r>
              <a:rPr kumimoji="1" lang="en-US" altLang="ja-JP" sz="1000" b="1" dirty="0"/>
              <a:t>…</a:t>
            </a:r>
            <a:r>
              <a:rPr kumimoji="1" lang="ja-JP" altLang="en-US" sz="1000" b="1" dirty="0"/>
              <a:t>というのがよくあります。お友だちの事をすごくよく見ていて、影響しあってるんだなと感じています。朝のご挨拶やお名前を一人ひとり呼ぶ“集いの時間”も楽しみにしている時間で、「お名前♪お名前～♪」とのリクエストの声が毎日あるほどです。誰かが「はいっ！」と、きりっとした様子のお返事をすると、どんどん伝わっていって、「はいっ！」「はいっ！」と皆でテンポ良いお返事が続いて、大笑い</a:t>
            </a:r>
            <a:r>
              <a:rPr kumimoji="1" lang="en-US" altLang="ja-JP" sz="1000" b="1" dirty="0"/>
              <a:t>…</a:t>
            </a:r>
            <a:r>
              <a:rPr kumimoji="1" lang="ja-JP" altLang="en-US" sz="1000" b="1" dirty="0"/>
              <a:t>というのが最近のこりすさんのマイブームです</a:t>
            </a:r>
            <a:r>
              <a:rPr kumimoji="1" lang="en-US" altLang="ja-JP" sz="1000" b="1" dirty="0"/>
              <a:t>(^^♪</a:t>
            </a:r>
            <a:r>
              <a:rPr kumimoji="1" lang="ja-JP" altLang="en-US" sz="1000" b="1" dirty="0"/>
              <a:t>声のトーンや、表情も一人ひとり違っているのがまたとても楽しいようで、それがまた素敵だなと見ています。</a:t>
            </a:r>
            <a:endParaRPr kumimoji="1" lang="en-US" altLang="ja-JP" sz="1000" b="1" dirty="0"/>
          </a:p>
          <a:p>
            <a:r>
              <a:rPr kumimoji="1" lang="en-US" altLang="ja-JP" sz="1000" b="1" dirty="0"/>
              <a:t>11</a:t>
            </a:r>
            <a:r>
              <a:rPr kumimoji="1" lang="ja-JP" altLang="en-US" sz="1000" b="1" dirty="0"/>
              <a:t>月には、新しいお友だちが</a:t>
            </a:r>
            <a:r>
              <a:rPr kumimoji="1" lang="en-US" altLang="ja-JP" sz="1000" b="1" dirty="0"/>
              <a:t>1</a:t>
            </a:r>
            <a:r>
              <a:rPr kumimoji="1" lang="ja-JP" altLang="en-US" sz="1000" b="1" dirty="0"/>
              <a:t>人入園されますが、温かく迎えてくれる事は間違いないなと、安心しているところです♡♡</a:t>
            </a:r>
            <a:r>
              <a:rPr kumimoji="1" lang="en-US" altLang="ja-JP" sz="1000" b="1" dirty="0"/>
              <a:t>11</a:t>
            </a:r>
            <a:r>
              <a:rPr kumimoji="1" lang="ja-JP" altLang="en-US" sz="1000" b="1" dirty="0"/>
              <a:t>月からも更に仲を深めながら、一日一日を大切に過ごしていきたいと思います✨</a:t>
            </a:r>
          </a:p>
        </p:txBody>
      </p:sp>
      <p:pic>
        <p:nvPicPr>
          <p:cNvPr id="1046" name="図 1045">
            <a:extLst>
              <a:ext uri="{FF2B5EF4-FFF2-40B4-BE49-F238E27FC236}">
                <a16:creationId xmlns:a16="http://schemas.microsoft.com/office/drawing/2014/main" id="{9F46863B-5B8D-25A3-3CF5-F1DADF21F6B5}"/>
              </a:ext>
            </a:extLst>
          </p:cNvPr>
          <p:cNvPicPr>
            <a:picLocks noChangeAspect="1"/>
          </p:cNvPicPr>
          <p:nvPr/>
        </p:nvPicPr>
        <p:blipFill>
          <a:blip r:embed="rId35" cstate="print">
            <a:extLst>
              <a:ext uri="{BEBA8EAE-BF5A-486C-A8C5-ECC9F3942E4B}">
                <a14:imgProps xmlns:a14="http://schemas.microsoft.com/office/drawing/2010/main">
                  <a14:imgLayer r:embed="rId3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51144" y="5578522"/>
            <a:ext cx="1744529" cy="1308397"/>
          </a:xfrm>
          <a:prstGeom prst="rect">
            <a:avLst/>
          </a:prstGeom>
        </p:spPr>
      </p:pic>
      <p:pic>
        <p:nvPicPr>
          <p:cNvPr id="1048" name="図 1047">
            <a:extLst>
              <a:ext uri="{FF2B5EF4-FFF2-40B4-BE49-F238E27FC236}">
                <a16:creationId xmlns:a16="http://schemas.microsoft.com/office/drawing/2014/main" id="{C7D9B9C8-A050-E9F9-0B6F-F405A9FFEC27}"/>
              </a:ext>
            </a:extLst>
          </p:cNvPr>
          <p:cNvPicPr>
            <a:picLocks noChangeAspect="1"/>
          </p:cNvPicPr>
          <p:nvPr/>
        </p:nvPicPr>
        <p:blipFill rotWithShape="1">
          <a:blip r:embed="rId37" cstate="print">
            <a:extLst>
              <a:ext uri="{BEBA8EAE-BF5A-486C-A8C5-ECC9F3942E4B}">
                <a14:imgProps xmlns:a14="http://schemas.microsoft.com/office/drawing/2010/main">
                  <a14:imgLayer r:embed="rId38">
                    <a14:imgEffect>
                      <a14:brightnessContrast bright="20000" contrast="20000"/>
                    </a14:imgEffect>
                  </a14:imgLayer>
                </a14:imgProps>
              </a:ext>
              <a:ext uri="{28A0092B-C50C-407E-A947-70E740481C1C}">
                <a14:useLocalDpi xmlns:a14="http://schemas.microsoft.com/office/drawing/2010/main" val="0"/>
              </a:ext>
            </a:extLst>
          </a:blip>
          <a:srcRect l="11341"/>
          <a:stretch/>
        </p:blipFill>
        <p:spPr>
          <a:xfrm>
            <a:off x="5021198" y="5586644"/>
            <a:ext cx="1514846" cy="1281472"/>
          </a:xfrm>
          <a:prstGeom prst="rect">
            <a:avLst/>
          </a:prstGeom>
        </p:spPr>
      </p:pic>
      <p:pic>
        <p:nvPicPr>
          <p:cNvPr id="1050" name="図 1049">
            <a:extLst>
              <a:ext uri="{FF2B5EF4-FFF2-40B4-BE49-F238E27FC236}">
                <a16:creationId xmlns:a16="http://schemas.microsoft.com/office/drawing/2014/main" id="{CBB9E6EC-470F-A492-9A0E-2DC911F9EB81}"/>
              </a:ext>
            </a:extLst>
          </p:cNvPr>
          <p:cNvPicPr>
            <a:picLocks noChangeAspect="1"/>
          </p:cNvPicPr>
          <p:nvPr/>
        </p:nvPicPr>
        <p:blipFill>
          <a:blip r:embed="rId39" cstate="print">
            <a:extLst>
              <a:ext uri="{BEBA8EAE-BF5A-486C-A8C5-ECC9F3942E4B}">
                <a14:imgProps xmlns:a14="http://schemas.microsoft.com/office/drawing/2010/main">
                  <a14:imgLayer r:embed="rId4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619928" y="6430009"/>
            <a:ext cx="1390597" cy="1042947"/>
          </a:xfrm>
          <a:prstGeom prst="rect">
            <a:avLst/>
          </a:prstGeom>
        </p:spPr>
      </p:pic>
      <p:pic>
        <p:nvPicPr>
          <p:cNvPr id="1052" name="図 1051">
            <a:extLst>
              <a:ext uri="{FF2B5EF4-FFF2-40B4-BE49-F238E27FC236}">
                <a16:creationId xmlns:a16="http://schemas.microsoft.com/office/drawing/2014/main" id="{144E99CD-429C-B1C6-3314-E31F7B9E6A5B}"/>
              </a:ext>
            </a:extLst>
          </p:cNvPr>
          <p:cNvPicPr>
            <a:picLocks noChangeAspect="1"/>
          </p:cNvPicPr>
          <p:nvPr/>
        </p:nvPicPr>
        <p:blipFill>
          <a:blip r:embed="rId41" cstate="print">
            <a:extLst>
              <a:ext uri="{BEBA8EAE-BF5A-486C-A8C5-ECC9F3942E4B}">
                <a14:imgProps xmlns:a14="http://schemas.microsoft.com/office/drawing/2010/main">
                  <a14:imgLayer r:embed="rId4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21254" y="6501000"/>
            <a:ext cx="1315179" cy="986384"/>
          </a:xfrm>
          <a:prstGeom prst="rect">
            <a:avLst/>
          </a:prstGeom>
        </p:spPr>
      </p:pic>
      <p:pic>
        <p:nvPicPr>
          <p:cNvPr id="1054" name="図 1053">
            <a:extLst>
              <a:ext uri="{FF2B5EF4-FFF2-40B4-BE49-F238E27FC236}">
                <a16:creationId xmlns:a16="http://schemas.microsoft.com/office/drawing/2014/main" id="{1CBD2CF9-7675-5370-5B8E-D48B237C7510}"/>
              </a:ext>
            </a:extLst>
          </p:cNvPr>
          <p:cNvPicPr>
            <a:picLocks noChangeAspect="1"/>
          </p:cNvPicPr>
          <p:nvPr/>
        </p:nvPicPr>
        <p:blipFill>
          <a:blip r:embed="rId43" cstate="print">
            <a:extLst>
              <a:ext uri="{BEBA8EAE-BF5A-486C-A8C5-ECC9F3942E4B}">
                <a14:imgProps xmlns:a14="http://schemas.microsoft.com/office/drawing/2010/main">
                  <a14:imgLayer r:embed="rId4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368806" y="6453122"/>
            <a:ext cx="1390596" cy="1042947"/>
          </a:xfrm>
          <a:prstGeom prst="rect">
            <a:avLst/>
          </a:prstGeom>
        </p:spPr>
      </p:pic>
      <p:pic>
        <p:nvPicPr>
          <p:cNvPr id="1056" name="図 1055">
            <a:extLst>
              <a:ext uri="{FF2B5EF4-FFF2-40B4-BE49-F238E27FC236}">
                <a16:creationId xmlns:a16="http://schemas.microsoft.com/office/drawing/2014/main" id="{BD609F48-632D-7375-2F7C-EB6C0174547E}"/>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510716" y="5576238"/>
            <a:ext cx="1724256" cy="1293192"/>
          </a:xfrm>
          <a:prstGeom prst="rect">
            <a:avLst/>
          </a:prstGeom>
        </p:spPr>
      </p:pic>
      <p:sp>
        <p:nvSpPr>
          <p:cNvPr id="1061" name="吹き出し: 角を丸めた四角形 1060">
            <a:extLst>
              <a:ext uri="{FF2B5EF4-FFF2-40B4-BE49-F238E27FC236}">
                <a16:creationId xmlns:a16="http://schemas.microsoft.com/office/drawing/2014/main" id="{AACCB96F-BD37-337D-9396-FBDA08EFF393}"/>
              </a:ext>
            </a:extLst>
          </p:cNvPr>
          <p:cNvSpPr/>
          <p:nvPr/>
        </p:nvSpPr>
        <p:spPr>
          <a:xfrm>
            <a:off x="49962" y="8589581"/>
            <a:ext cx="1213994" cy="975372"/>
          </a:xfrm>
          <a:prstGeom prst="wedgeRoundRectCallout">
            <a:avLst>
              <a:gd name="adj1" fmla="val 12817"/>
              <a:gd name="adj2" fmla="val -8950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b="1" dirty="0"/>
              <a:t>虫発見</a:t>
            </a:r>
            <a:r>
              <a:rPr kumimoji="1" lang="en-US" altLang="ja-JP" sz="1000" b="1" dirty="0"/>
              <a:t>‼</a:t>
            </a:r>
            <a:r>
              <a:rPr kumimoji="1" lang="ja-JP" altLang="en-US" sz="1000" b="1" dirty="0"/>
              <a:t>　小さな生きものには、いつも夢中になって皆で頭を寄せ合って見入っています</a:t>
            </a:r>
          </a:p>
        </p:txBody>
      </p:sp>
      <p:sp>
        <p:nvSpPr>
          <p:cNvPr id="1062" name="吹き出し: 角を丸めた四角形 1061">
            <a:extLst>
              <a:ext uri="{FF2B5EF4-FFF2-40B4-BE49-F238E27FC236}">
                <a16:creationId xmlns:a16="http://schemas.microsoft.com/office/drawing/2014/main" id="{EA785E7B-210F-2172-FB78-E5DA39165F5A}"/>
              </a:ext>
            </a:extLst>
          </p:cNvPr>
          <p:cNvSpPr/>
          <p:nvPr/>
        </p:nvSpPr>
        <p:spPr>
          <a:xfrm>
            <a:off x="6556519" y="6414402"/>
            <a:ext cx="2006071" cy="1058554"/>
          </a:xfrm>
          <a:prstGeom prst="wedgeRoundRectCallout">
            <a:avLst>
              <a:gd name="adj1" fmla="val 55978"/>
              <a:gd name="adj2" fmla="val 17941"/>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1000" b="1" dirty="0">
                <a:solidFill>
                  <a:srgbClr val="FF0000"/>
                </a:solidFill>
              </a:rPr>
              <a:t>給食</a:t>
            </a:r>
            <a:r>
              <a:rPr kumimoji="1" lang="ja-JP" altLang="en-US" sz="1000" b="1" dirty="0">
                <a:solidFill>
                  <a:schemeClr val="tx1"/>
                </a:solidFill>
              </a:rPr>
              <a:t>は、</a:t>
            </a:r>
            <a:r>
              <a:rPr kumimoji="1" lang="ja-JP" altLang="en-US" sz="1000" b="1" dirty="0"/>
              <a:t>それぞれのテーブルの真ん中に、自分のシールの付いたコップ置き場所があり、それを目印に、毎日同じ場所で座って落ち着いて給食をいただいています。</a:t>
            </a:r>
          </a:p>
        </p:txBody>
      </p:sp>
      <p:pic>
        <p:nvPicPr>
          <p:cNvPr id="15" name="図 14">
            <a:extLst>
              <a:ext uri="{FF2B5EF4-FFF2-40B4-BE49-F238E27FC236}">
                <a16:creationId xmlns:a16="http://schemas.microsoft.com/office/drawing/2014/main" id="{95C9D572-AE61-5BCB-8F3B-0E48373F6E5D}"/>
              </a:ext>
            </a:extLst>
          </p:cNvPr>
          <p:cNvPicPr>
            <a:picLocks noChangeAspect="1"/>
          </p:cNvPicPr>
          <p:nvPr/>
        </p:nvPicPr>
        <p:blipFill rotWithShape="1">
          <a:blip r:embed="rId46">
            <a:extLst>
              <a:ext uri="{28A0092B-C50C-407E-A947-70E740481C1C}">
                <a14:useLocalDpi xmlns:a14="http://schemas.microsoft.com/office/drawing/2010/main" val="0"/>
              </a:ext>
            </a:extLst>
          </a:blip>
          <a:srcRect l="61547" t="-1332" r="-1241" b="21694"/>
          <a:stretch/>
        </p:blipFill>
        <p:spPr>
          <a:xfrm>
            <a:off x="1820871" y="6662798"/>
            <a:ext cx="1273085" cy="2710656"/>
          </a:xfrm>
          <a:prstGeom prst="rect">
            <a:avLst/>
          </a:prstGeom>
        </p:spPr>
      </p:pic>
      <p:pic>
        <p:nvPicPr>
          <p:cNvPr id="21" name="図 20">
            <a:extLst>
              <a:ext uri="{FF2B5EF4-FFF2-40B4-BE49-F238E27FC236}">
                <a16:creationId xmlns:a16="http://schemas.microsoft.com/office/drawing/2014/main" id="{7CF2F68A-3EFE-FB4A-271A-0463C1A8E4E8}"/>
              </a:ext>
            </a:extLst>
          </p:cNvPr>
          <p:cNvPicPr>
            <a:picLocks noChangeAspect="1"/>
          </p:cNvPicPr>
          <p:nvPr/>
        </p:nvPicPr>
        <p:blipFill rotWithShape="1">
          <a:blip r:embed="rId46">
            <a:extLst>
              <a:ext uri="{28A0092B-C50C-407E-A947-70E740481C1C}">
                <a14:useLocalDpi xmlns:a14="http://schemas.microsoft.com/office/drawing/2010/main" val="0"/>
              </a:ext>
            </a:extLst>
          </a:blip>
          <a:srcRect l="50952" t="83576"/>
          <a:stretch/>
        </p:blipFill>
        <p:spPr>
          <a:xfrm>
            <a:off x="1482121" y="9158068"/>
            <a:ext cx="1616679" cy="574530"/>
          </a:xfrm>
          <a:prstGeom prst="rect">
            <a:avLst/>
          </a:prstGeom>
        </p:spPr>
      </p:pic>
      <p:pic>
        <p:nvPicPr>
          <p:cNvPr id="24" name="図 23">
            <a:extLst>
              <a:ext uri="{FF2B5EF4-FFF2-40B4-BE49-F238E27FC236}">
                <a16:creationId xmlns:a16="http://schemas.microsoft.com/office/drawing/2014/main" id="{549D0C85-7F22-26FF-0AD8-5DE37D69FE39}"/>
              </a:ext>
            </a:extLst>
          </p:cNvPr>
          <p:cNvPicPr>
            <a:picLocks noChangeAspect="1"/>
          </p:cNvPicPr>
          <p:nvPr/>
        </p:nvPicPr>
        <p:blipFill rotWithShape="1">
          <a:blip r:embed="rId46">
            <a:extLst>
              <a:ext uri="{28A0092B-C50C-407E-A947-70E740481C1C}">
                <a14:useLocalDpi xmlns:a14="http://schemas.microsoft.com/office/drawing/2010/main" val="0"/>
              </a:ext>
            </a:extLst>
          </a:blip>
          <a:srcRect t="82845"/>
          <a:stretch/>
        </p:blipFill>
        <p:spPr>
          <a:xfrm>
            <a:off x="2962309" y="9200937"/>
            <a:ext cx="3057668" cy="556678"/>
          </a:xfrm>
          <a:prstGeom prst="rect">
            <a:avLst/>
          </a:prstGeom>
        </p:spPr>
      </p:pic>
      <p:pic>
        <p:nvPicPr>
          <p:cNvPr id="26" name="図 25">
            <a:extLst>
              <a:ext uri="{FF2B5EF4-FFF2-40B4-BE49-F238E27FC236}">
                <a16:creationId xmlns:a16="http://schemas.microsoft.com/office/drawing/2014/main" id="{A23C24E3-4B60-340D-45A8-F89060B6A7A8}"/>
              </a:ext>
            </a:extLst>
          </p:cNvPr>
          <p:cNvPicPr>
            <a:picLocks noChangeAspect="1"/>
          </p:cNvPicPr>
          <p:nvPr/>
        </p:nvPicPr>
        <p:blipFill rotWithShape="1">
          <a:blip r:embed="rId46">
            <a:extLst>
              <a:ext uri="{28A0092B-C50C-407E-A947-70E740481C1C}">
                <a14:useLocalDpi xmlns:a14="http://schemas.microsoft.com/office/drawing/2010/main" val="0"/>
              </a:ext>
            </a:extLst>
          </a:blip>
          <a:srcRect b="20361"/>
          <a:stretch/>
        </p:blipFill>
        <p:spPr>
          <a:xfrm>
            <a:off x="2818076" y="6735936"/>
            <a:ext cx="3207228" cy="2710656"/>
          </a:xfrm>
          <a:prstGeom prst="rect">
            <a:avLst/>
          </a:prstGeom>
        </p:spPr>
      </p:pic>
      <p:sp>
        <p:nvSpPr>
          <p:cNvPr id="1057" name="四角形: 角を丸くする 1056">
            <a:extLst>
              <a:ext uri="{FF2B5EF4-FFF2-40B4-BE49-F238E27FC236}">
                <a16:creationId xmlns:a16="http://schemas.microsoft.com/office/drawing/2014/main" id="{4E8E371C-9B3D-31E4-1232-5C0DE06A0235}"/>
              </a:ext>
            </a:extLst>
          </p:cNvPr>
          <p:cNvSpPr/>
          <p:nvPr/>
        </p:nvSpPr>
        <p:spPr>
          <a:xfrm>
            <a:off x="6380528" y="7507246"/>
            <a:ext cx="6421072" cy="21723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pic>
        <p:nvPicPr>
          <p:cNvPr id="1055" name="図 1054">
            <a:extLst>
              <a:ext uri="{FF2B5EF4-FFF2-40B4-BE49-F238E27FC236}">
                <a16:creationId xmlns:a16="http://schemas.microsoft.com/office/drawing/2014/main" id="{7321E387-ABED-6D33-7190-0837225203C8}"/>
              </a:ext>
            </a:extLst>
          </p:cNvPr>
          <p:cNvPicPr>
            <a:picLocks noChangeAspect="1"/>
          </p:cNvPicPr>
          <p:nvPr/>
        </p:nvPicPr>
        <p:blipFill>
          <a:blip r:embed="rId47" cstate="print">
            <a:extLst>
              <a:ext uri="{BEBA8EAE-BF5A-486C-A8C5-ECC9F3942E4B}">
                <a14:imgProps xmlns:a14="http://schemas.microsoft.com/office/drawing/2010/main">
                  <a14:imgLayer r:embed="rId4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565805" y="7517551"/>
            <a:ext cx="1179118" cy="1572157"/>
          </a:xfrm>
          <a:prstGeom prst="rect">
            <a:avLst/>
          </a:prstGeom>
        </p:spPr>
      </p:pic>
      <p:pic>
        <p:nvPicPr>
          <p:cNvPr id="1027" name="図 1026">
            <a:extLst>
              <a:ext uri="{FF2B5EF4-FFF2-40B4-BE49-F238E27FC236}">
                <a16:creationId xmlns:a16="http://schemas.microsoft.com/office/drawing/2014/main" id="{496CA9BA-2335-1591-7700-B22220161692}"/>
              </a:ext>
            </a:extLst>
          </p:cNvPr>
          <p:cNvPicPr>
            <a:picLocks noChangeAspect="1"/>
          </p:cNvPicPr>
          <p:nvPr/>
        </p:nvPicPr>
        <p:blipFill>
          <a:blip r:embed="rId49" cstate="print">
            <a:extLst>
              <a:ext uri="{BEBA8EAE-BF5A-486C-A8C5-ECC9F3942E4B}">
                <a14:imgProps xmlns:a14="http://schemas.microsoft.com/office/drawing/2010/main">
                  <a14:imgLayer r:embed="rId5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166208" y="7526874"/>
            <a:ext cx="1758064" cy="1318548"/>
          </a:xfrm>
          <a:prstGeom prst="rect">
            <a:avLst/>
          </a:prstGeom>
        </p:spPr>
      </p:pic>
      <p:pic>
        <p:nvPicPr>
          <p:cNvPr id="1047" name="図 1046">
            <a:extLst>
              <a:ext uri="{FF2B5EF4-FFF2-40B4-BE49-F238E27FC236}">
                <a16:creationId xmlns:a16="http://schemas.microsoft.com/office/drawing/2014/main" id="{D448902A-C627-6079-5510-3D914238940B}"/>
              </a:ext>
            </a:extLst>
          </p:cNvPr>
          <p:cNvPicPr>
            <a:picLocks noChangeAspect="1"/>
          </p:cNvPicPr>
          <p:nvPr/>
        </p:nvPicPr>
        <p:blipFill rotWithShape="1">
          <a:blip r:embed="rId51" cstate="print">
            <a:extLst>
              <a:ext uri="{BEBA8EAE-BF5A-486C-A8C5-ECC9F3942E4B}">
                <a14:imgProps xmlns:a14="http://schemas.microsoft.com/office/drawing/2010/main">
                  <a14:imgLayer r:embed="rId52">
                    <a14:imgEffect>
                      <a14:brightnessContrast bright="20000"/>
                    </a14:imgEffect>
                  </a14:imgLayer>
                </a14:imgProps>
              </a:ext>
              <a:ext uri="{28A0092B-C50C-407E-A947-70E740481C1C}">
                <a14:useLocalDpi xmlns:a14="http://schemas.microsoft.com/office/drawing/2010/main" val="0"/>
              </a:ext>
            </a:extLst>
          </a:blip>
          <a:srcRect l="11693"/>
          <a:stretch/>
        </p:blipFill>
        <p:spPr>
          <a:xfrm>
            <a:off x="9957186" y="7518496"/>
            <a:ext cx="1548841" cy="1315448"/>
          </a:xfrm>
          <a:prstGeom prst="rect">
            <a:avLst/>
          </a:prstGeom>
        </p:spPr>
      </p:pic>
      <p:pic>
        <p:nvPicPr>
          <p:cNvPr id="1039" name="図 1038">
            <a:extLst>
              <a:ext uri="{FF2B5EF4-FFF2-40B4-BE49-F238E27FC236}">
                <a16:creationId xmlns:a16="http://schemas.microsoft.com/office/drawing/2014/main" id="{55B03C1A-CE82-ED9D-4D1E-70DB8378CB27}"/>
              </a:ext>
            </a:extLst>
          </p:cNvPr>
          <p:cNvPicPr>
            <a:picLocks noChangeAspect="1"/>
          </p:cNvPicPr>
          <p:nvPr/>
        </p:nvPicPr>
        <p:blipFill>
          <a:blip r:embed="rId53" cstate="print">
            <a:extLst>
              <a:ext uri="{BEBA8EAE-BF5A-486C-A8C5-ECC9F3942E4B}">
                <a14:imgProps xmlns:a14="http://schemas.microsoft.com/office/drawing/2010/main">
                  <a14:imgLayer r:embed="rId5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378082" y="7518495"/>
            <a:ext cx="1758065" cy="1318549"/>
          </a:xfrm>
          <a:prstGeom prst="rect">
            <a:avLst/>
          </a:prstGeom>
        </p:spPr>
      </p:pic>
      <p:sp>
        <p:nvSpPr>
          <p:cNvPr id="1058" name="正方形/長方形 1057">
            <a:extLst>
              <a:ext uri="{FF2B5EF4-FFF2-40B4-BE49-F238E27FC236}">
                <a16:creationId xmlns:a16="http://schemas.microsoft.com/office/drawing/2014/main" id="{A6B124AB-4006-E6A5-402D-32DFDEBEC04C}"/>
              </a:ext>
            </a:extLst>
          </p:cNvPr>
          <p:cNvSpPr/>
          <p:nvPr/>
        </p:nvSpPr>
        <p:spPr>
          <a:xfrm>
            <a:off x="6409715" y="8853572"/>
            <a:ext cx="5156090" cy="7600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b="1" dirty="0">
                <a:solidFill>
                  <a:srgbClr val="FF0000"/>
                </a:solidFill>
              </a:rPr>
              <a:t>実りの秋</a:t>
            </a:r>
            <a:r>
              <a:rPr kumimoji="1" lang="ja-JP" altLang="en-US" sz="1000" b="1" dirty="0"/>
              <a:t>となり、畑でのお芋掘りや大根の観察、神宮寺のみかん畑のみかん狩り</a:t>
            </a:r>
            <a:endParaRPr kumimoji="1" lang="en-US" altLang="ja-JP" sz="1000" b="1" dirty="0"/>
          </a:p>
          <a:p>
            <a:r>
              <a:rPr kumimoji="1" lang="ja-JP" altLang="en-US" sz="1000" b="1" dirty="0"/>
              <a:t>等の自然の恵みをいっぱい味わえた</a:t>
            </a:r>
            <a:r>
              <a:rPr kumimoji="1" lang="en-US" altLang="ja-JP" sz="1000" b="1" dirty="0"/>
              <a:t>10</a:t>
            </a:r>
            <a:r>
              <a:rPr kumimoji="1" lang="ja-JP" altLang="en-US" sz="1000" b="1" dirty="0"/>
              <a:t>月でした！気持ちのいいお外の空気を吸い</a:t>
            </a:r>
            <a:endParaRPr kumimoji="1" lang="en-US" altLang="ja-JP" sz="1000" b="1" dirty="0"/>
          </a:p>
          <a:p>
            <a:r>
              <a:rPr kumimoji="1" lang="ja-JP" altLang="en-US" sz="1000" b="1" dirty="0"/>
              <a:t>ながら、笑顔もいっぱいの子ども達でした</a:t>
            </a:r>
            <a:r>
              <a:rPr kumimoji="1" lang="en-US" altLang="ja-JP" sz="1000" b="1" dirty="0"/>
              <a:t>!(^^)!</a:t>
            </a:r>
            <a:endParaRPr kumimoji="1" lang="en-US" altLang="ja-JP" b="1" dirty="0"/>
          </a:p>
        </p:txBody>
      </p:sp>
      <p:pic>
        <p:nvPicPr>
          <p:cNvPr id="1051" name="図 1050">
            <a:extLst>
              <a:ext uri="{FF2B5EF4-FFF2-40B4-BE49-F238E27FC236}">
                <a16:creationId xmlns:a16="http://schemas.microsoft.com/office/drawing/2014/main" id="{A31B5179-4261-3407-B88C-79172584B440}"/>
              </a:ext>
            </a:extLst>
          </p:cNvPr>
          <p:cNvPicPr>
            <a:picLocks noChangeAspect="1"/>
          </p:cNvPicPr>
          <p:nvPr/>
        </p:nvPicPr>
        <p:blipFill rotWithShape="1">
          <a:blip r:embed="rId55" cstate="print">
            <a:extLst>
              <a:ext uri="{BEBA8EAE-BF5A-486C-A8C5-ECC9F3942E4B}">
                <a14:imgProps xmlns:a14="http://schemas.microsoft.com/office/drawing/2010/main">
                  <a14:imgLayer r:embed="rId56">
                    <a14:imgEffect>
                      <a14:brightnessContrast bright="20000"/>
                    </a14:imgEffect>
                  </a14:imgLayer>
                </a14:imgProps>
              </a:ext>
              <a:ext uri="{28A0092B-C50C-407E-A947-70E740481C1C}">
                <a14:useLocalDpi xmlns:a14="http://schemas.microsoft.com/office/drawing/2010/main" val="0"/>
              </a:ext>
            </a:extLst>
          </a:blip>
          <a:srcRect t="16625" r="27334"/>
          <a:stretch/>
        </p:blipFill>
        <p:spPr>
          <a:xfrm rot="826436">
            <a:off x="12002268" y="8994291"/>
            <a:ext cx="809658" cy="696730"/>
          </a:xfrm>
          <a:prstGeom prst="rect">
            <a:avLst/>
          </a:prstGeom>
        </p:spPr>
      </p:pic>
      <p:sp>
        <p:nvSpPr>
          <p:cNvPr id="1059" name="吹き出し: 角を丸めた四角形 1058">
            <a:extLst>
              <a:ext uri="{FF2B5EF4-FFF2-40B4-BE49-F238E27FC236}">
                <a16:creationId xmlns:a16="http://schemas.microsoft.com/office/drawing/2014/main" id="{3EBBD579-641E-7015-F228-6C4822C7C8C4}"/>
              </a:ext>
            </a:extLst>
          </p:cNvPr>
          <p:cNvSpPr/>
          <p:nvPr/>
        </p:nvSpPr>
        <p:spPr>
          <a:xfrm>
            <a:off x="11112751" y="8883419"/>
            <a:ext cx="896854" cy="727630"/>
          </a:xfrm>
          <a:prstGeom prst="wedgeRoundRectCallout">
            <a:avLst>
              <a:gd name="adj1" fmla="val 65886"/>
              <a:gd name="adj2" fmla="val 247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b="1" dirty="0"/>
              <a:t>大根の成長に</a:t>
            </a:r>
            <a:endParaRPr kumimoji="1" lang="en-US" altLang="ja-JP" sz="800" b="1" dirty="0"/>
          </a:p>
          <a:p>
            <a:r>
              <a:rPr kumimoji="1" lang="ja-JP" altLang="en-US" sz="800" b="1" dirty="0"/>
              <a:t>ビックリしていました</a:t>
            </a:r>
            <a:r>
              <a:rPr kumimoji="1" lang="en-US" altLang="ja-JP" sz="800" b="1" dirty="0"/>
              <a:t>‼</a:t>
            </a:r>
            <a:endParaRPr kumimoji="1" lang="ja-JP" altLang="en-US" sz="800" b="1" dirty="0"/>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TotalTime>
  <Words>913</Words>
  <Application>Microsoft Office PowerPoint</Application>
  <PresentationFormat>A3 297x420 mm</PresentationFormat>
  <Paragraphs>56</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こうさぎ</dc:creator>
  <cp:lastModifiedBy>Korisu</cp:lastModifiedBy>
  <cp:revision>40</cp:revision>
  <cp:lastPrinted>2023-10-28T06:45:39Z</cp:lastPrinted>
  <dcterms:created xsi:type="dcterms:W3CDTF">2022-03-11T02:15:00Z</dcterms:created>
  <dcterms:modified xsi:type="dcterms:W3CDTF">2023-10-28T06:45:53Z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1041-10.8.2.6709</vt:lpwstr>
  </property>
</Properties>
</file>